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Raleway"/>
      <p:regular r:id="rId54"/>
      <p:bold r:id="rId55"/>
      <p:italic r:id="rId56"/>
      <p:boldItalic r:id="rId57"/>
    </p:embeddedFont>
    <p:embeddedFont>
      <p:font typeface="Roboto"/>
      <p:regular r:id="rId58"/>
      <p:bold r:id="rId59"/>
      <p:italic r:id="rId60"/>
      <p:boldItalic r:id="rId61"/>
    </p:embeddedFont>
    <p:embeddedFont>
      <p:font typeface="Merriweather"/>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86E5A6F-83FD-4B01-AA38-41611A616615}">
  <a:tblStyle styleId="{A86E5A6F-83FD-4B01-AA38-41611A61661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erriweather-regular.fntdata"/><Relationship Id="rId61" Type="http://schemas.openxmlformats.org/officeDocument/2006/relationships/font" Target="fonts/Roboto-boldItalic.fntdata"/><Relationship Id="rId20" Type="http://schemas.openxmlformats.org/officeDocument/2006/relationships/slide" Target="slides/slide14.xml"/><Relationship Id="rId64" Type="http://schemas.openxmlformats.org/officeDocument/2006/relationships/font" Target="fonts/Merriweather-italic.fntdata"/><Relationship Id="rId63" Type="http://schemas.openxmlformats.org/officeDocument/2006/relationships/font" Target="fonts/Merriweather-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Merriweather-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aleway-bold.fntdata"/><Relationship Id="rId10" Type="http://schemas.openxmlformats.org/officeDocument/2006/relationships/slide" Target="slides/slide4.xml"/><Relationship Id="rId54" Type="http://schemas.openxmlformats.org/officeDocument/2006/relationships/font" Target="fonts/Raleway-regular.fntdata"/><Relationship Id="rId13" Type="http://schemas.openxmlformats.org/officeDocument/2006/relationships/slide" Target="slides/slide7.xml"/><Relationship Id="rId57" Type="http://schemas.openxmlformats.org/officeDocument/2006/relationships/font" Target="fonts/Raleway-boldItalic.fntdata"/><Relationship Id="rId12" Type="http://schemas.openxmlformats.org/officeDocument/2006/relationships/slide" Target="slides/slide6.xml"/><Relationship Id="rId56" Type="http://schemas.openxmlformats.org/officeDocument/2006/relationships/font" Target="fonts/Raleway-italic.fntdata"/><Relationship Id="rId15" Type="http://schemas.openxmlformats.org/officeDocument/2006/relationships/slide" Target="slides/slide9.xml"/><Relationship Id="rId59" Type="http://schemas.openxmlformats.org/officeDocument/2006/relationships/font" Target="fonts/Roboto-bold.fntdata"/><Relationship Id="rId14" Type="http://schemas.openxmlformats.org/officeDocument/2006/relationships/slide" Target="slides/slide8.xml"/><Relationship Id="rId58" Type="http://schemas.openxmlformats.org/officeDocument/2006/relationships/font" Target="fonts/Robot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27b3bd6f9c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27b3bd6f9c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27cc86259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27cc86259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7cc86259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27cc86259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7cc86259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7cc86259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7cc2217f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7cc2217f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7b3bd6f9c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7b3bd6f9c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7b3bd6f9c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27b3bd6f9c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7cc86259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7cc86259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7cc86259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7cc86259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7cc2217f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7cc2217f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7b3bd6f9c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7b3bd6f9c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27cc2217f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27cc2217f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27b3bd6f9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27b3bd6f9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27b3bd6f9c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27b3bd6f9c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7cc86259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7cc86259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7cc86259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27cc86259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7cc862595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27cc86259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27cc86259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27cc86259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27cc86259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27cc86259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7b3bd6f9c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7b3bd6f9c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7cc2217f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7cc2217f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7b3bd6f9c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7b3bd6f9c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27cc2217f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27cc2217f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27cc2217f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27cc2217f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7cc2217f1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27cc2217f1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7cc2217f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27cc2217f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27b3bd6f9c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27b3bd6f9c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7cc86259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27cc86259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27cc2217f1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27cc2217f1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7cc2217f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27cc2217f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7b3bd6f9c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27b3bd6f9c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27cc2217f1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27cc2217f1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7cc2217f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27cc2217f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27cc2217f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27cc2217f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7cc2217f1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27cc2217f1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27cc86259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27cc86259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27cc2217f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27cc2217f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27cc2217f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27cc2217f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27cc2217f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27cc2217f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27b3bd6f9c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27b3bd6f9c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27cc2217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27cc2217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27cc86259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27cc86259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27cc2217f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27cc2217f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27cc2217f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27cc2217f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27cc2217f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27cc2217f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7cc86259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27cc86259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27cc2217f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27cc2217f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3"/>
        </a:solidFill>
      </p:bgPr>
    </p:bg>
    <p:spTree>
      <p:nvGrpSpPr>
        <p:cNvPr id="9" name="Shape 9"/>
        <p:cNvGrpSpPr/>
        <p:nvPr/>
      </p:nvGrpSpPr>
      <p:grpSpPr>
        <a:xfrm>
          <a:off x="0" y="0"/>
          <a:ext cx="0" cy="0"/>
          <a:chOff x="0" y="0"/>
          <a:chExt cx="0" cy="0"/>
        </a:xfrm>
      </p:grpSpPr>
      <p:sp>
        <p:nvSpPr>
          <p:cNvPr id="10" name="Google Shape;10;p2"/>
          <p:cNvSpPr/>
          <p:nvPr/>
        </p:nvSpPr>
        <p:spPr>
          <a:xfrm>
            <a:off x="100" y="2580675"/>
            <a:ext cx="9144000" cy="2562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1903500" y="1786850"/>
            <a:ext cx="5337000" cy="1569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ctrTitle"/>
          </p:nvPr>
        </p:nvSpPr>
        <p:spPr>
          <a:xfrm>
            <a:off x="1944450" y="1831388"/>
            <a:ext cx="5255100" cy="1480800"/>
          </a:xfrm>
          <a:prstGeom prst="rect">
            <a:avLst/>
          </a:prstGeom>
          <a:solidFill>
            <a:schemeClr val="dk1"/>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3600"/>
              <a:buNone/>
              <a:defRPr sz="3600">
                <a:solidFill>
                  <a:schemeClr val="lt1"/>
                </a:solidFill>
              </a:defRPr>
            </a:lvl1pPr>
            <a:lvl2pPr lvl="1" rtl="0" algn="ctr">
              <a:lnSpc>
                <a:spcPct val="100000"/>
              </a:lnSpc>
              <a:spcBef>
                <a:spcPts val="0"/>
              </a:spcBef>
              <a:spcAft>
                <a:spcPts val="0"/>
              </a:spcAft>
              <a:buClr>
                <a:schemeClr val="lt1"/>
              </a:buClr>
              <a:buSzPts val="3600"/>
              <a:buNone/>
              <a:defRPr sz="3600">
                <a:solidFill>
                  <a:schemeClr val="lt1"/>
                </a:solidFill>
              </a:defRPr>
            </a:lvl2pPr>
            <a:lvl3pPr lvl="2" rtl="0" algn="ctr">
              <a:lnSpc>
                <a:spcPct val="100000"/>
              </a:lnSpc>
              <a:spcBef>
                <a:spcPts val="0"/>
              </a:spcBef>
              <a:spcAft>
                <a:spcPts val="0"/>
              </a:spcAft>
              <a:buClr>
                <a:schemeClr val="lt1"/>
              </a:buClr>
              <a:buSzPts val="3600"/>
              <a:buNone/>
              <a:defRPr sz="3600">
                <a:solidFill>
                  <a:schemeClr val="lt1"/>
                </a:solidFill>
              </a:defRPr>
            </a:lvl3pPr>
            <a:lvl4pPr lvl="3" rtl="0" algn="ctr">
              <a:lnSpc>
                <a:spcPct val="100000"/>
              </a:lnSpc>
              <a:spcBef>
                <a:spcPts val="0"/>
              </a:spcBef>
              <a:spcAft>
                <a:spcPts val="0"/>
              </a:spcAft>
              <a:buClr>
                <a:schemeClr val="lt1"/>
              </a:buClr>
              <a:buSzPts val="3600"/>
              <a:buNone/>
              <a:defRPr sz="3600">
                <a:solidFill>
                  <a:schemeClr val="lt1"/>
                </a:solidFill>
              </a:defRPr>
            </a:lvl4pPr>
            <a:lvl5pPr lvl="4" rtl="0" algn="ctr">
              <a:lnSpc>
                <a:spcPct val="100000"/>
              </a:lnSpc>
              <a:spcBef>
                <a:spcPts val="0"/>
              </a:spcBef>
              <a:spcAft>
                <a:spcPts val="0"/>
              </a:spcAft>
              <a:buClr>
                <a:schemeClr val="lt1"/>
              </a:buClr>
              <a:buSzPts val="3600"/>
              <a:buNone/>
              <a:defRPr sz="3600">
                <a:solidFill>
                  <a:schemeClr val="lt1"/>
                </a:solidFill>
              </a:defRPr>
            </a:lvl5pPr>
            <a:lvl6pPr lvl="5" rtl="0" algn="ctr">
              <a:lnSpc>
                <a:spcPct val="100000"/>
              </a:lnSpc>
              <a:spcBef>
                <a:spcPts val="0"/>
              </a:spcBef>
              <a:spcAft>
                <a:spcPts val="0"/>
              </a:spcAft>
              <a:buClr>
                <a:schemeClr val="lt1"/>
              </a:buClr>
              <a:buSzPts val="3600"/>
              <a:buNone/>
              <a:defRPr sz="3600">
                <a:solidFill>
                  <a:schemeClr val="lt1"/>
                </a:solidFill>
              </a:defRPr>
            </a:lvl6pPr>
            <a:lvl7pPr lvl="6" rtl="0" algn="ctr">
              <a:lnSpc>
                <a:spcPct val="100000"/>
              </a:lnSpc>
              <a:spcBef>
                <a:spcPts val="0"/>
              </a:spcBef>
              <a:spcAft>
                <a:spcPts val="0"/>
              </a:spcAft>
              <a:buClr>
                <a:schemeClr val="lt1"/>
              </a:buClr>
              <a:buSzPts val="3600"/>
              <a:buNone/>
              <a:defRPr sz="3600">
                <a:solidFill>
                  <a:schemeClr val="lt1"/>
                </a:solidFill>
              </a:defRPr>
            </a:lvl7pPr>
            <a:lvl8pPr lvl="7" rtl="0" algn="ctr">
              <a:lnSpc>
                <a:spcPct val="100000"/>
              </a:lnSpc>
              <a:spcBef>
                <a:spcPts val="0"/>
              </a:spcBef>
              <a:spcAft>
                <a:spcPts val="0"/>
              </a:spcAft>
              <a:buClr>
                <a:schemeClr val="lt1"/>
              </a:buClr>
              <a:buSzPts val="3600"/>
              <a:buNone/>
              <a:defRPr sz="3600">
                <a:solidFill>
                  <a:schemeClr val="lt1"/>
                </a:solidFill>
              </a:defRPr>
            </a:lvl8pPr>
            <a:lvl9pPr lvl="8" rtl="0" algn="ctr">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1"/>
          <p:cNvSpPr/>
          <p:nvPr/>
        </p:nvSpPr>
        <p:spPr>
          <a:xfrm>
            <a:off x="100" y="4346775"/>
            <a:ext cx="9144000" cy="796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1"/>
          <p:cNvSpPr txBox="1"/>
          <p:nvPr>
            <p:ph idx="1" type="body"/>
          </p:nvPr>
        </p:nvSpPr>
        <p:spPr>
          <a:xfrm>
            <a:off x="457200" y="4346775"/>
            <a:ext cx="8229600" cy="554400"/>
          </a:xfrm>
          <a:prstGeom prst="rect">
            <a:avLst/>
          </a:prstGeom>
          <a:noFill/>
          <a:ln>
            <a:noFill/>
          </a:ln>
        </p:spPr>
        <p:txBody>
          <a:bodyPr anchorCtr="0" anchor="ctr" bIns="91425" lIns="91425" spcFirstLastPara="1" rIns="91425" wrap="square" tIns="91425">
            <a:noAutofit/>
          </a:bodyPr>
          <a:lstStyle>
            <a:lvl1pPr indent="-228600" lvl="0" marL="457200" rtl="0" algn="ctr">
              <a:lnSpc>
                <a:spcPct val="100000"/>
              </a:lnSpc>
              <a:spcBef>
                <a:spcPts val="360"/>
              </a:spcBef>
              <a:spcAft>
                <a:spcPts val="0"/>
              </a:spcAft>
              <a:buClr>
                <a:schemeClr val="accent1"/>
              </a:buClr>
              <a:buSzPts val="1400"/>
              <a:buFont typeface="Merriweather"/>
              <a:buNone/>
              <a:defRPr i="1" sz="1400">
                <a:solidFill>
                  <a:schemeClr val="accent1"/>
                </a:solidFill>
                <a:latin typeface="Merriweather"/>
                <a:ea typeface="Merriweather"/>
                <a:cs typeface="Merriweather"/>
                <a:sym typeface="Merriweather"/>
              </a:defRPr>
            </a:lvl1pPr>
          </a:lstStyle>
          <a:p/>
        </p:txBody>
      </p:sp>
      <p:sp>
        <p:nvSpPr>
          <p:cNvPr id="63" name="Google Shape;63;p11"/>
          <p:cNvSpPr txBox="1"/>
          <p:nvPr>
            <p:ph idx="12" type="sldNum"/>
          </p:nvPr>
        </p:nvSpPr>
        <p:spPr>
          <a:xfrm>
            <a:off x="4297650" y="4764749"/>
            <a:ext cx="548700" cy="3027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Merriweather"/>
                <a:ea typeface="Merriweather"/>
                <a:cs typeface="Merriweather"/>
                <a:sym typeface="Merriweather"/>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Merriweather"/>
                <a:ea typeface="Merriweather"/>
                <a:cs typeface="Merriweather"/>
                <a:sym typeface="Merriweather"/>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Merriweather"/>
                <a:ea typeface="Merriweather"/>
                <a:cs typeface="Merriweather"/>
                <a:sym typeface="Merriweather"/>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Merriweather"/>
                <a:ea typeface="Merriweather"/>
                <a:cs typeface="Merriweather"/>
                <a:sym typeface="Merriweather"/>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Merriweather"/>
                <a:ea typeface="Merriweather"/>
                <a:cs typeface="Merriweather"/>
                <a:sym typeface="Merriweather"/>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Merriweather"/>
                <a:ea typeface="Merriweather"/>
                <a:cs typeface="Merriweather"/>
                <a:sym typeface="Merriweather"/>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Merriweather"/>
                <a:ea typeface="Merriweather"/>
                <a:cs typeface="Merriweather"/>
                <a:sym typeface="Merriweather"/>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Merriweather"/>
                <a:ea typeface="Merriweather"/>
                <a:cs typeface="Merriweather"/>
                <a:sym typeface="Merriweather"/>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Merriweather"/>
                <a:ea typeface="Merriweather"/>
                <a:cs typeface="Merriweather"/>
                <a:sym typeface="Merriweather"/>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64" name="Shape 64"/>
        <p:cNvGrpSpPr/>
        <p:nvPr/>
      </p:nvGrpSpPr>
      <p:grpSpPr>
        <a:xfrm>
          <a:off x="0" y="0"/>
          <a:ext cx="0" cy="0"/>
          <a:chOff x="0" y="0"/>
          <a:chExt cx="0" cy="0"/>
        </a:xfrm>
      </p:grpSpPr>
      <p:sp>
        <p:nvSpPr>
          <p:cNvPr id="65" name="Google Shape;65;p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 name="Google Shape;66;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 name="Google Shape;67;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3" name="Shape 13"/>
        <p:cNvGrpSpPr/>
        <p:nvPr/>
      </p:nvGrpSpPr>
      <p:grpSpPr>
        <a:xfrm>
          <a:off x="0" y="0"/>
          <a:ext cx="0" cy="0"/>
          <a:chOff x="0" y="0"/>
          <a:chExt cx="0" cy="0"/>
        </a:xfrm>
      </p:grpSpPr>
      <p:sp>
        <p:nvSpPr>
          <p:cNvPr id="14" name="Google Shape;14;p3"/>
          <p:cNvSpPr/>
          <p:nvPr/>
        </p:nvSpPr>
        <p:spPr>
          <a:xfrm>
            <a:off x="100" y="0"/>
            <a:ext cx="9144000" cy="796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
          <p:cNvSpPr/>
          <p:nvPr/>
        </p:nvSpPr>
        <p:spPr>
          <a:xfrm>
            <a:off x="1777275" y="522975"/>
            <a:ext cx="5589600" cy="546900"/>
          </a:xfrm>
          <a:prstGeom prst="rect">
            <a:avLst/>
          </a:prstGeom>
          <a:no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txBox="1"/>
          <p:nvPr>
            <p:ph idx="1" type="body"/>
          </p:nvPr>
        </p:nvSpPr>
        <p:spPr>
          <a:xfrm>
            <a:off x="457200" y="1397363"/>
            <a:ext cx="3994500" cy="3528300"/>
          </a:xfrm>
          <a:prstGeom prst="rect">
            <a:avLst/>
          </a:prstGeom>
          <a:noFill/>
          <a:ln>
            <a:noFill/>
          </a:ln>
        </p:spPr>
        <p:txBody>
          <a:bodyPr anchorCtr="0" anchor="t" bIns="91425" lIns="91425" spcFirstLastPara="1" rIns="91425" wrap="square" tIns="91425">
            <a:noAutofit/>
          </a:bodyPr>
          <a:lstStyle>
            <a:lvl1pPr indent="-355600" lvl="0" marL="457200" rtl="0" algn="l">
              <a:lnSpc>
                <a:spcPct val="100000"/>
              </a:lnSpc>
              <a:spcBef>
                <a:spcPts val="600"/>
              </a:spcBef>
              <a:spcAft>
                <a:spcPts val="0"/>
              </a:spcAft>
              <a:buSzPts val="2000"/>
              <a:buChar char="◉"/>
              <a:defRPr sz="2000"/>
            </a:lvl1pPr>
            <a:lvl2pPr indent="-355600" lvl="1" marL="914400" rtl="0" algn="l">
              <a:lnSpc>
                <a:spcPct val="100000"/>
              </a:lnSpc>
              <a:spcBef>
                <a:spcPts val="0"/>
              </a:spcBef>
              <a:spcAft>
                <a:spcPts val="0"/>
              </a:spcAft>
              <a:buSzPts val="2000"/>
              <a:buChar char="○"/>
              <a:defRPr sz="2000"/>
            </a:lvl2pPr>
            <a:lvl3pPr indent="-355600" lvl="2" marL="1371600" rtl="0" algn="l">
              <a:lnSpc>
                <a:spcPct val="100000"/>
              </a:lnSpc>
              <a:spcBef>
                <a:spcPts val="0"/>
              </a:spcBef>
              <a:spcAft>
                <a:spcPts val="0"/>
              </a:spcAft>
              <a:buSzPts val="2000"/>
              <a:buChar char="■"/>
              <a:defRPr sz="2000"/>
            </a:lvl3pPr>
            <a:lvl4pPr indent="-355600" lvl="3" marL="1828800" rtl="0" algn="l">
              <a:lnSpc>
                <a:spcPct val="100000"/>
              </a:lnSpc>
              <a:spcBef>
                <a:spcPts val="0"/>
              </a:spcBef>
              <a:spcAft>
                <a:spcPts val="0"/>
              </a:spcAft>
              <a:buSzPts val="2000"/>
              <a:buChar char="●"/>
              <a:defRPr sz="2000"/>
            </a:lvl4pPr>
            <a:lvl5pPr indent="-355600" lvl="4" marL="2286000" rtl="0" algn="l">
              <a:lnSpc>
                <a:spcPct val="100000"/>
              </a:lnSpc>
              <a:spcBef>
                <a:spcPts val="0"/>
              </a:spcBef>
              <a:spcAft>
                <a:spcPts val="0"/>
              </a:spcAft>
              <a:buSzPts val="2000"/>
              <a:buChar char="○"/>
              <a:defRPr sz="2000"/>
            </a:lvl5pPr>
            <a:lvl6pPr indent="-355600" lvl="5" marL="2743200" rtl="0" algn="l">
              <a:lnSpc>
                <a:spcPct val="100000"/>
              </a:lnSpc>
              <a:spcBef>
                <a:spcPts val="0"/>
              </a:spcBef>
              <a:spcAft>
                <a:spcPts val="0"/>
              </a:spcAft>
              <a:buSzPts val="2000"/>
              <a:buChar char="■"/>
              <a:defRPr sz="2000"/>
            </a:lvl6pPr>
            <a:lvl7pPr indent="-355600" lvl="6" marL="3200400" rtl="0" algn="l">
              <a:lnSpc>
                <a:spcPct val="100000"/>
              </a:lnSpc>
              <a:spcBef>
                <a:spcPts val="0"/>
              </a:spcBef>
              <a:spcAft>
                <a:spcPts val="0"/>
              </a:spcAft>
              <a:buSzPts val="2000"/>
              <a:buChar char="●"/>
              <a:defRPr sz="2000"/>
            </a:lvl7pPr>
            <a:lvl8pPr indent="-355600" lvl="7" marL="3657600" rtl="0" algn="l">
              <a:lnSpc>
                <a:spcPct val="100000"/>
              </a:lnSpc>
              <a:spcBef>
                <a:spcPts val="0"/>
              </a:spcBef>
              <a:spcAft>
                <a:spcPts val="0"/>
              </a:spcAft>
              <a:buSzPts val="2000"/>
              <a:buChar char="○"/>
              <a:defRPr sz="2000"/>
            </a:lvl8pPr>
            <a:lvl9pPr indent="-355600" lvl="8" marL="4114800" rtl="0" algn="l">
              <a:lnSpc>
                <a:spcPct val="100000"/>
              </a:lnSpc>
              <a:spcBef>
                <a:spcPts val="0"/>
              </a:spcBef>
              <a:spcAft>
                <a:spcPts val="0"/>
              </a:spcAft>
              <a:buSzPts val="2000"/>
              <a:buChar char="■"/>
              <a:defRPr sz="2000"/>
            </a:lvl9pPr>
          </a:lstStyle>
          <a:p/>
        </p:txBody>
      </p:sp>
      <p:sp>
        <p:nvSpPr>
          <p:cNvPr id="17" name="Google Shape;17;p3"/>
          <p:cNvSpPr txBox="1"/>
          <p:nvPr>
            <p:ph idx="2" type="body"/>
          </p:nvPr>
        </p:nvSpPr>
        <p:spPr>
          <a:xfrm>
            <a:off x="4692274" y="1397363"/>
            <a:ext cx="3994500" cy="3528300"/>
          </a:xfrm>
          <a:prstGeom prst="rect">
            <a:avLst/>
          </a:prstGeom>
          <a:noFill/>
          <a:ln>
            <a:noFill/>
          </a:ln>
        </p:spPr>
        <p:txBody>
          <a:bodyPr anchorCtr="0" anchor="t" bIns="91425" lIns="91425" spcFirstLastPara="1" rIns="91425" wrap="square" tIns="91425">
            <a:noAutofit/>
          </a:bodyPr>
          <a:lstStyle>
            <a:lvl1pPr indent="-355600" lvl="0" marL="457200" rtl="0" algn="l">
              <a:lnSpc>
                <a:spcPct val="100000"/>
              </a:lnSpc>
              <a:spcBef>
                <a:spcPts val="600"/>
              </a:spcBef>
              <a:spcAft>
                <a:spcPts val="0"/>
              </a:spcAft>
              <a:buSzPts val="2000"/>
              <a:buChar char="◉"/>
              <a:defRPr sz="2000"/>
            </a:lvl1pPr>
            <a:lvl2pPr indent="-355600" lvl="1" marL="914400" rtl="0" algn="l">
              <a:lnSpc>
                <a:spcPct val="100000"/>
              </a:lnSpc>
              <a:spcBef>
                <a:spcPts val="0"/>
              </a:spcBef>
              <a:spcAft>
                <a:spcPts val="0"/>
              </a:spcAft>
              <a:buSzPts val="2000"/>
              <a:buChar char="○"/>
              <a:defRPr sz="2000"/>
            </a:lvl2pPr>
            <a:lvl3pPr indent="-355600" lvl="2" marL="1371600" rtl="0" algn="l">
              <a:lnSpc>
                <a:spcPct val="100000"/>
              </a:lnSpc>
              <a:spcBef>
                <a:spcPts val="0"/>
              </a:spcBef>
              <a:spcAft>
                <a:spcPts val="0"/>
              </a:spcAft>
              <a:buSzPts val="2000"/>
              <a:buChar char="■"/>
              <a:defRPr sz="2000"/>
            </a:lvl3pPr>
            <a:lvl4pPr indent="-355600" lvl="3" marL="1828800" rtl="0" algn="l">
              <a:lnSpc>
                <a:spcPct val="100000"/>
              </a:lnSpc>
              <a:spcBef>
                <a:spcPts val="0"/>
              </a:spcBef>
              <a:spcAft>
                <a:spcPts val="0"/>
              </a:spcAft>
              <a:buSzPts val="2000"/>
              <a:buChar char="●"/>
              <a:defRPr sz="2000"/>
            </a:lvl4pPr>
            <a:lvl5pPr indent="-355600" lvl="4" marL="2286000" rtl="0" algn="l">
              <a:lnSpc>
                <a:spcPct val="100000"/>
              </a:lnSpc>
              <a:spcBef>
                <a:spcPts val="0"/>
              </a:spcBef>
              <a:spcAft>
                <a:spcPts val="0"/>
              </a:spcAft>
              <a:buSzPts val="2000"/>
              <a:buChar char="○"/>
              <a:defRPr sz="2000"/>
            </a:lvl5pPr>
            <a:lvl6pPr indent="-355600" lvl="5" marL="2743200" rtl="0" algn="l">
              <a:lnSpc>
                <a:spcPct val="100000"/>
              </a:lnSpc>
              <a:spcBef>
                <a:spcPts val="0"/>
              </a:spcBef>
              <a:spcAft>
                <a:spcPts val="0"/>
              </a:spcAft>
              <a:buSzPts val="2000"/>
              <a:buChar char="■"/>
              <a:defRPr sz="2000"/>
            </a:lvl6pPr>
            <a:lvl7pPr indent="-355600" lvl="6" marL="3200400" rtl="0" algn="l">
              <a:lnSpc>
                <a:spcPct val="100000"/>
              </a:lnSpc>
              <a:spcBef>
                <a:spcPts val="0"/>
              </a:spcBef>
              <a:spcAft>
                <a:spcPts val="0"/>
              </a:spcAft>
              <a:buSzPts val="2000"/>
              <a:buChar char="●"/>
              <a:defRPr sz="2000"/>
            </a:lvl7pPr>
            <a:lvl8pPr indent="-355600" lvl="7" marL="3657600" rtl="0" algn="l">
              <a:lnSpc>
                <a:spcPct val="100000"/>
              </a:lnSpc>
              <a:spcBef>
                <a:spcPts val="0"/>
              </a:spcBef>
              <a:spcAft>
                <a:spcPts val="0"/>
              </a:spcAft>
              <a:buSzPts val="2000"/>
              <a:buChar char="○"/>
              <a:defRPr sz="2000"/>
            </a:lvl8pPr>
            <a:lvl9pPr indent="-355600" lvl="8" marL="4114800" rtl="0" algn="l">
              <a:lnSpc>
                <a:spcPct val="100000"/>
              </a:lnSpc>
              <a:spcBef>
                <a:spcPts val="0"/>
              </a:spcBef>
              <a:spcAft>
                <a:spcPts val="0"/>
              </a:spcAft>
              <a:buSzPts val="2000"/>
              <a:buChar char="■"/>
              <a:defRPr sz="2000"/>
            </a:lvl9pPr>
          </a:lstStyle>
          <a:p/>
        </p:txBody>
      </p:sp>
      <p:sp>
        <p:nvSpPr>
          <p:cNvPr id="18" name="Google Shape;18;p3"/>
          <p:cNvSpPr txBox="1"/>
          <p:nvPr>
            <p:ph type="title"/>
          </p:nvPr>
        </p:nvSpPr>
        <p:spPr>
          <a:xfrm>
            <a:off x="1810200" y="557513"/>
            <a:ext cx="5523600" cy="477900"/>
          </a:xfrm>
          <a:prstGeom prst="rect">
            <a:avLst/>
          </a:prstGeom>
          <a:solidFill>
            <a:schemeClr val="dk1"/>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9" name="Google Shape;19;p3"/>
          <p:cNvSpPr txBox="1"/>
          <p:nvPr>
            <p:ph idx="12" type="sldNum"/>
          </p:nvPr>
        </p:nvSpPr>
        <p:spPr>
          <a:xfrm>
            <a:off x="4297650" y="4764749"/>
            <a:ext cx="548700" cy="3027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type="blank">
  <p:cSld name="BLANK">
    <p:bg>
      <p:bgPr>
        <a:solidFill>
          <a:schemeClr val="accent3"/>
        </a:solidFill>
      </p:bgPr>
    </p:bg>
    <p:spTree>
      <p:nvGrpSpPr>
        <p:cNvPr id="20" name="Shape 20"/>
        <p:cNvGrpSpPr/>
        <p:nvPr/>
      </p:nvGrpSpPr>
      <p:grpSpPr>
        <a:xfrm>
          <a:off x="0" y="0"/>
          <a:ext cx="0" cy="0"/>
          <a:chOff x="0" y="0"/>
          <a:chExt cx="0" cy="0"/>
        </a:xfrm>
      </p:grpSpPr>
      <p:sp>
        <p:nvSpPr>
          <p:cNvPr id="21" name="Google Shape;21;p4"/>
          <p:cNvSpPr/>
          <p:nvPr/>
        </p:nvSpPr>
        <p:spPr>
          <a:xfrm>
            <a:off x="322800" y="328500"/>
            <a:ext cx="8498400" cy="4486500"/>
          </a:xfrm>
          <a:prstGeom prst="rect">
            <a:avLst/>
          </a:prstGeom>
          <a:noFill/>
          <a:ln cap="flat" cmpd="sng" w="952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4"/>
          <p:cNvSpPr/>
          <p:nvPr/>
        </p:nvSpPr>
        <p:spPr>
          <a:xfrm>
            <a:off x="385544" y="389475"/>
            <a:ext cx="8373000" cy="4364700"/>
          </a:xfrm>
          <a:prstGeom prst="rect">
            <a:avLst/>
          </a:prstGeom>
          <a:noFill/>
          <a:ln cap="flat" cmpd="sng" w="28575">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4"/>
          <p:cNvSpPr txBox="1"/>
          <p:nvPr>
            <p:ph idx="12" type="sldNum"/>
          </p:nvPr>
        </p:nvSpPr>
        <p:spPr>
          <a:xfrm>
            <a:off x="4297650" y="4764749"/>
            <a:ext cx="548700" cy="3027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4" name="Shape 24"/>
        <p:cNvGrpSpPr/>
        <p:nvPr/>
      </p:nvGrpSpPr>
      <p:grpSpPr>
        <a:xfrm>
          <a:off x="0" y="0"/>
          <a:ext cx="0" cy="0"/>
          <a:chOff x="0" y="0"/>
          <a:chExt cx="0" cy="0"/>
        </a:xfrm>
      </p:grpSpPr>
      <p:sp>
        <p:nvSpPr>
          <p:cNvPr id="25" name="Google Shape;25;p5"/>
          <p:cNvSpPr/>
          <p:nvPr/>
        </p:nvSpPr>
        <p:spPr>
          <a:xfrm>
            <a:off x="100" y="2580675"/>
            <a:ext cx="9144000" cy="2562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
          <p:cNvSpPr/>
          <p:nvPr/>
        </p:nvSpPr>
        <p:spPr>
          <a:xfrm>
            <a:off x="662350" y="2122875"/>
            <a:ext cx="7819200" cy="897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5"/>
          <p:cNvSpPr txBox="1"/>
          <p:nvPr>
            <p:ph type="ctrTitle"/>
          </p:nvPr>
        </p:nvSpPr>
        <p:spPr>
          <a:xfrm>
            <a:off x="685800" y="2146613"/>
            <a:ext cx="7772400" cy="850200"/>
          </a:xfrm>
          <a:prstGeom prst="rect">
            <a:avLst/>
          </a:prstGeom>
          <a:solidFill>
            <a:schemeClr val="dk1"/>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28" name="Google Shape;28;p5"/>
          <p:cNvSpPr txBox="1"/>
          <p:nvPr>
            <p:ph idx="1" type="subTitle"/>
          </p:nvPr>
        </p:nvSpPr>
        <p:spPr>
          <a:xfrm>
            <a:off x="685800" y="3147610"/>
            <a:ext cx="7772400" cy="784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800"/>
              <a:buFont typeface="Merriweather"/>
              <a:buNone/>
              <a:defRPr i="1" sz="1800">
                <a:solidFill>
                  <a:schemeClr val="accent1"/>
                </a:solidFill>
                <a:latin typeface="Merriweather"/>
                <a:ea typeface="Merriweather"/>
                <a:cs typeface="Merriweather"/>
                <a:sym typeface="Merriweather"/>
              </a:defRPr>
            </a:lvl1pPr>
            <a:lvl2pPr lvl="1" rtl="0" algn="ctr">
              <a:lnSpc>
                <a:spcPct val="100000"/>
              </a:lnSpc>
              <a:spcBef>
                <a:spcPts val="0"/>
              </a:spcBef>
              <a:spcAft>
                <a:spcPts val="0"/>
              </a:spcAft>
              <a:buClr>
                <a:schemeClr val="accent1"/>
              </a:buClr>
              <a:buSzPts val="1800"/>
              <a:buFont typeface="Merriweather"/>
              <a:buNone/>
              <a:defRPr i="1" sz="1800">
                <a:solidFill>
                  <a:schemeClr val="accent1"/>
                </a:solidFill>
                <a:latin typeface="Merriweather"/>
                <a:ea typeface="Merriweather"/>
                <a:cs typeface="Merriweather"/>
                <a:sym typeface="Merriweather"/>
              </a:defRPr>
            </a:lvl2pPr>
            <a:lvl3pPr lvl="2" rtl="0" algn="ctr">
              <a:lnSpc>
                <a:spcPct val="100000"/>
              </a:lnSpc>
              <a:spcBef>
                <a:spcPts val="0"/>
              </a:spcBef>
              <a:spcAft>
                <a:spcPts val="0"/>
              </a:spcAft>
              <a:buClr>
                <a:schemeClr val="accent1"/>
              </a:buClr>
              <a:buSzPts val="1800"/>
              <a:buFont typeface="Merriweather"/>
              <a:buNone/>
              <a:defRPr i="1" sz="1800">
                <a:solidFill>
                  <a:schemeClr val="accent1"/>
                </a:solidFill>
                <a:latin typeface="Merriweather"/>
                <a:ea typeface="Merriweather"/>
                <a:cs typeface="Merriweather"/>
                <a:sym typeface="Merriweather"/>
              </a:defRPr>
            </a:lvl3pPr>
            <a:lvl4pPr lvl="3" rtl="0" algn="ctr">
              <a:lnSpc>
                <a:spcPct val="100000"/>
              </a:lnSpc>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4pPr>
            <a:lvl5pPr lvl="4" rtl="0" algn="ctr">
              <a:lnSpc>
                <a:spcPct val="100000"/>
              </a:lnSpc>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5pPr>
            <a:lvl6pPr lvl="5" rtl="0" algn="ctr">
              <a:lnSpc>
                <a:spcPct val="100000"/>
              </a:lnSpc>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6pPr>
            <a:lvl7pPr lvl="6" rtl="0" algn="ctr">
              <a:lnSpc>
                <a:spcPct val="100000"/>
              </a:lnSpc>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7pPr>
            <a:lvl8pPr lvl="7" rtl="0" algn="ctr">
              <a:lnSpc>
                <a:spcPct val="100000"/>
              </a:lnSpc>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8pPr>
            <a:lvl9pPr lvl="8" rtl="0" algn="ctr">
              <a:lnSpc>
                <a:spcPct val="100000"/>
              </a:lnSpc>
              <a:spcBef>
                <a:spcPts val="0"/>
              </a:spcBef>
              <a:spcAft>
                <a:spcPts val="0"/>
              </a:spcAft>
              <a:buClr>
                <a:schemeClr val="accent1"/>
              </a:buClr>
              <a:buSzPts val="2400"/>
              <a:buFont typeface="Merriweather"/>
              <a:buNone/>
              <a:defRPr i="1">
                <a:solidFill>
                  <a:schemeClr val="accent1"/>
                </a:solidFill>
                <a:latin typeface="Merriweather"/>
                <a:ea typeface="Merriweather"/>
                <a:cs typeface="Merriweather"/>
                <a:sym typeface="Merriweather"/>
              </a:defRPr>
            </a:lvl9pPr>
          </a:lstStyle>
          <a:p/>
        </p:txBody>
      </p:sp>
      <p:sp>
        <p:nvSpPr>
          <p:cNvPr id="29" name="Google Shape;29;p5"/>
          <p:cNvSpPr txBox="1"/>
          <p:nvPr>
            <p:ph idx="12" type="sldNum"/>
          </p:nvPr>
        </p:nvSpPr>
        <p:spPr>
          <a:xfrm>
            <a:off x="4297650" y="4764749"/>
            <a:ext cx="548700" cy="3027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Merriweather"/>
                <a:ea typeface="Merriweather"/>
                <a:cs typeface="Merriweather"/>
                <a:sym typeface="Merriweather"/>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Merriweather"/>
                <a:ea typeface="Merriweather"/>
                <a:cs typeface="Merriweather"/>
                <a:sym typeface="Merriweather"/>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Merriweather"/>
                <a:ea typeface="Merriweather"/>
                <a:cs typeface="Merriweather"/>
                <a:sym typeface="Merriweather"/>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Merriweather"/>
                <a:ea typeface="Merriweather"/>
                <a:cs typeface="Merriweather"/>
                <a:sym typeface="Merriweather"/>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Merriweather"/>
                <a:ea typeface="Merriweather"/>
                <a:cs typeface="Merriweather"/>
                <a:sym typeface="Merriweather"/>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Merriweather"/>
                <a:ea typeface="Merriweather"/>
                <a:cs typeface="Merriweather"/>
                <a:sym typeface="Merriweather"/>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Merriweather"/>
                <a:ea typeface="Merriweather"/>
                <a:cs typeface="Merriweather"/>
                <a:sym typeface="Merriweather"/>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Merriweather"/>
                <a:ea typeface="Merriweather"/>
                <a:cs typeface="Merriweather"/>
                <a:sym typeface="Merriweather"/>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chemeClr val="accent1"/>
                </a:solidFill>
                <a:latin typeface="Merriweather"/>
                <a:ea typeface="Merriweather"/>
                <a:cs typeface="Merriweather"/>
                <a:sym typeface="Merriweather"/>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dk1"/>
        </a:solidFill>
      </p:bgPr>
    </p:bg>
    <p:spTree>
      <p:nvGrpSpPr>
        <p:cNvPr id="30" name="Shape 30"/>
        <p:cNvGrpSpPr/>
        <p:nvPr/>
      </p:nvGrpSpPr>
      <p:grpSpPr>
        <a:xfrm>
          <a:off x="0" y="0"/>
          <a:ext cx="0" cy="0"/>
          <a:chOff x="0" y="0"/>
          <a:chExt cx="0" cy="0"/>
        </a:xfrm>
      </p:grpSpPr>
      <p:sp>
        <p:nvSpPr>
          <p:cNvPr id="31" name="Google Shape;31;p6"/>
          <p:cNvSpPr/>
          <p:nvPr/>
        </p:nvSpPr>
        <p:spPr>
          <a:xfrm>
            <a:off x="100" y="0"/>
            <a:ext cx="9144000" cy="1641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6"/>
          <p:cNvSpPr/>
          <p:nvPr/>
        </p:nvSpPr>
        <p:spPr>
          <a:xfrm>
            <a:off x="4087475" y="1147237"/>
            <a:ext cx="969300" cy="9693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6"/>
          <p:cNvSpPr/>
          <p:nvPr/>
        </p:nvSpPr>
        <p:spPr>
          <a:xfrm>
            <a:off x="4135950" y="1208048"/>
            <a:ext cx="872100" cy="847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6"/>
          <p:cNvSpPr txBox="1"/>
          <p:nvPr>
            <p:ph idx="1" type="body"/>
          </p:nvPr>
        </p:nvSpPr>
        <p:spPr>
          <a:xfrm>
            <a:off x="1568100" y="2314200"/>
            <a:ext cx="6007800" cy="819900"/>
          </a:xfrm>
          <a:prstGeom prst="rect">
            <a:avLst/>
          </a:prstGeom>
          <a:noFill/>
          <a:ln>
            <a:noFill/>
          </a:ln>
        </p:spPr>
        <p:txBody>
          <a:bodyPr anchorCtr="0" anchor="t" bIns="91425" lIns="91425" spcFirstLastPara="1" rIns="91425" wrap="square" tIns="91425">
            <a:noAutofit/>
          </a:bodyPr>
          <a:lstStyle>
            <a:lvl1pPr indent="-342900" lvl="0" marL="457200" rtl="0" algn="ctr">
              <a:lnSpc>
                <a:spcPct val="100000"/>
              </a:lnSpc>
              <a:spcBef>
                <a:spcPts val="600"/>
              </a:spcBef>
              <a:spcAft>
                <a:spcPts val="0"/>
              </a:spcAft>
              <a:buClr>
                <a:srgbClr val="FFFFFF"/>
              </a:buClr>
              <a:buSzPts val="1800"/>
              <a:buFont typeface="Merriweather"/>
              <a:buChar char="◉"/>
              <a:defRPr i="1">
                <a:solidFill>
                  <a:srgbClr val="FFFFFF"/>
                </a:solidFill>
                <a:latin typeface="Merriweather"/>
                <a:ea typeface="Merriweather"/>
                <a:cs typeface="Merriweather"/>
                <a:sym typeface="Merriweather"/>
              </a:defRPr>
            </a:lvl1pPr>
            <a:lvl2pPr indent="-381000" lvl="1" marL="914400" rtl="0" algn="ctr">
              <a:lnSpc>
                <a:spcPct val="100000"/>
              </a:lnSpc>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2pPr>
            <a:lvl3pPr indent="-381000" lvl="2" marL="1371600" rtl="0" algn="ctr">
              <a:lnSpc>
                <a:spcPct val="100000"/>
              </a:lnSpc>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3pPr>
            <a:lvl4pPr indent="-381000" lvl="3" marL="1828800" rtl="0" algn="ctr">
              <a:lnSpc>
                <a:spcPct val="100000"/>
              </a:lnSpc>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4pPr>
            <a:lvl5pPr indent="-381000" lvl="4" marL="2286000" rtl="0" algn="ctr">
              <a:lnSpc>
                <a:spcPct val="100000"/>
              </a:lnSpc>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5pPr>
            <a:lvl6pPr indent="-381000" lvl="5" marL="2743200" rtl="0" algn="ctr">
              <a:lnSpc>
                <a:spcPct val="100000"/>
              </a:lnSpc>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6pPr>
            <a:lvl7pPr indent="-381000" lvl="6" marL="3200400" rtl="0" algn="ctr">
              <a:lnSpc>
                <a:spcPct val="100000"/>
              </a:lnSpc>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7pPr>
            <a:lvl8pPr indent="-381000" lvl="7" marL="3657600" rtl="0" algn="ctr">
              <a:lnSpc>
                <a:spcPct val="100000"/>
              </a:lnSpc>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8pPr>
            <a:lvl9pPr indent="-381000" lvl="8" marL="4114800" rtl="0" algn="ctr">
              <a:lnSpc>
                <a:spcPct val="100000"/>
              </a:lnSpc>
              <a:spcBef>
                <a:spcPts val="0"/>
              </a:spcBef>
              <a:spcAft>
                <a:spcPts val="0"/>
              </a:spcAft>
              <a:buClr>
                <a:srgbClr val="FFFFFF"/>
              </a:buClr>
              <a:buSzPts val="2400"/>
              <a:buFont typeface="Merriweather"/>
              <a:buChar char="■"/>
              <a:defRPr i="1">
                <a:solidFill>
                  <a:srgbClr val="FFFFFF"/>
                </a:solidFill>
                <a:latin typeface="Merriweather"/>
                <a:ea typeface="Merriweather"/>
                <a:cs typeface="Merriweather"/>
                <a:sym typeface="Merriweather"/>
              </a:defRPr>
            </a:lvl9pPr>
          </a:lstStyle>
          <a:p/>
        </p:txBody>
      </p:sp>
      <p:sp>
        <p:nvSpPr>
          <p:cNvPr id="35" name="Google Shape;35;p6"/>
          <p:cNvSpPr txBox="1"/>
          <p:nvPr/>
        </p:nvSpPr>
        <p:spPr>
          <a:xfrm>
            <a:off x="3593400" y="1134156"/>
            <a:ext cx="19572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 sz="9600" u="none" cap="none" strike="noStrike">
                <a:solidFill>
                  <a:schemeClr val="dk1"/>
                </a:solidFill>
                <a:latin typeface="Raleway"/>
                <a:ea typeface="Raleway"/>
                <a:cs typeface="Raleway"/>
                <a:sym typeface="Raleway"/>
              </a:rPr>
              <a:t>“</a:t>
            </a:r>
            <a:endParaRPr b="0" i="0" sz="9600" u="none" cap="none" strike="noStrike">
              <a:solidFill>
                <a:schemeClr val="dk1"/>
              </a:solidFill>
              <a:latin typeface="Raleway"/>
              <a:ea typeface="Raleway"/>
              <a:cs typeface="Raleway"/>
              <a:sym typeface="Raleway"/>
            </a:endParaRPr>
          </a:p>
        </p:txBody>
      </p:sp>
      <p:sp>
        <p:nvSpPr>
          <p:cNvPr id="36" name="Google Shape;36;p6"/>
          <p:cNvSpPr txBox="1"/>
          <p:nvPr>
            <p:ph idx="12" type="sldNum"/>
          </p:nvPr>
        </p:nvSpPr>
        <p:spPr>
          <a:xfrm>
            <a:off x="4297650" y="4764749"/>
            <a:ext cx="548700" cy="3027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Merriweather"/>
                <a:ea typeface="Merriweather"/>
                <a:cs typeface="Merriweather"/>
                <a:sym typeface="Merriweather"/>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Merriweather"/>
                <a:ea typeface="Merriweather"/>
                <a:cs typeface="Merriweather"/>
                <a:sym typeface="Merriweather"/>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Merriweather"/>
                <a:ea typeface="Merriweather"/>
                <a:cs typeface="Merriweather"/>
                <a:sym typeface="Merriweather"/>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Merriweather"/>
                <a:ea typeface="Merriweather"/>
                <a:cs typeface="Merriweather"/>
                <a:sym typeface="Merriweather"/>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Merriweather"/>
                <a:ea typeface="Merriweather"/>
                <a:cs typeface="Merriweather"/>
                <a:sym typeface="Merriweather"/>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Merriweather"/>
                <a:ea typeface="Merriweather"/>
                <a:cs typeface="Merriweather"/>
                <a:sym typeface="Merriweather"/>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Merriweather"/>
                <a:ea typeface="Merriweather"/>
                <a:cs typeface="Merriweather"/>
                <a:sym typeface="Merriweather"/>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Merriweather"/>
                <a:ea typeface="Merriweather"/>
                <a:cs typeface="Merriweather"/>
                <a:sym typeface="Merriweather"/>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Merriweather"/>
                <a:ea typeface="Merriweather"/>
                <a:cs typeface="Merriweather"/>
                <a:sym typeface="Merriweather"/>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7" name="Shape 37"/>
        <p:cNvGrpSpPr/>
        <p:nvPr/>
      </p:nvGrpSpPr>
      <p:grpSpPr>
        <a:xfrm>
          <a:off x="0" y="0"/>
          <a:ext cx="0" cy="0"/>
          <a:chOff x="0" y="0"/>
          <a:chExt cx="0" cy="0"/>
        </a:xfrm>
      </p:grpSpPr>
      <p:sp>
        <p:nvSpPr>
          <p:cNvPr id="38" name="Google Shape;38;p7"/>
          <p:cNvSpPr/>
          <p:nvPr/>
        </p:nvSpPr>
        <p:spPr>
          <a:xfrm>
            <a:off x="100" y="0"/>
            <a:ext cx="9144000" cy="796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7"/>
          <p:cNvSpPr/>
          <p:nvPr/>
        </p:nvSpPr>
        <p:spPr>
          <a:xfrm>
            <a:off x="1777275" y="522975"/>
            <a:ext cx="5589600" cy="546900"/>
          </a:xfrm>
          <a:prstGeom prst="rect">
            <a:avLst/>
          </a:prstGeom>
          <a:no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7"/>
          <p:cNvSpPr txBox="1"/>
          <p:nvPr>
            <p:ph type="title"/>
          </p:nvPr>
        </p:nvSpPr>
        <p:spPr>
          <a:xfrm>
            <a:off x="1810200" y="557513"/>
            <a:ext cx="5523600" cy="477900"/>
          </a:xfrm>
          <a:prstGeom prst="rect">
            <a:avLst/>
          </a:prstGeom>
          <a:solidFill>
            <a:schemeClr val="dk1"/>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1" name="Google Shape;41;p7"/>
          <p:cNvSpPr txBox="1"/>
          <p:nvPr>
            <p:ph idx="1" type="body"/>
          </p:nvPr>
        </p:nvSpPr>
        <p:spPr>
          <a:xfrm>
            <a:off x="457200" y="1403306"/>
            <a:ext cx="8229600" cy="35226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600"/>
              </a:spcBef>
              <a:spcAft>
                <a:spcPts val="0"/>
              </a:spcAft>
              <a:buSzPts val="1800"/>
              <a:buChar char="◉"/>
              <a:defRPr/>
            </a:lvl1pPr>
            <a:lvl2pPr indent="-381000" lvl="1" marL="914400" rtl="0" algn="l">
              <a:lnSpc>
                <a:spcPct val="100000"/>
              </a:lnSpc>
              <a:spcBef>
                <a:spcPts val="0"/>
              </a:spcBef>
              <a:spcAft>
                <a:spcPts val="0"/>
              </a:spcAft>
              <a:buSzPts val="2400"/>
              <a:buChar char="○"/>
              <a:defRPr/>
            </a:lvl2pPr>
            <a:lvl3pPr indent="-381000" lvl="2" marL="1371600" rtl="0" algn="l">
              <a:lnSpc>
                <a:spcPct val="100000"/>
              </a:lnSpc>
              <a:spcBef>
                <a:spcPts val="0"/>
              </a:spcBef>
              <a:spcAft>
                <a:spcPts val="0"/>
              </a:spcAft>
              <a:buSzPts val="2400"/>
              <a:buChar char="■"/>
              <a:defRPr/>
            </a:lvl3pPr>
            <a:lvl4pPr indent="-381000" lvl="3" marL="1828800" rtl="0" algn="l">
              <a:lnSpc>
                <a:spcPct val="100000"/>
              </a:lnSpc>
              <a:spcBef>
                <a:spcPts val="0"/>
              </a:spcBef>
              <a:spcAft>
                <a:spcPts val="0"/>
              </a:spcAft>
              <a:buSzPts val="2400"/>
              <a:buChar char="●"/>
              <a:defRPr/>
            </a:lvl4pPr>
            <a:lvl5pPr indent="-381000" lvl="4" marL="2286000" rtl="0" algn="l">
              <a:lnSpc>
                <a:spcPct val="100000"/>
              </a:lnSpc>
              <a:spcBef>
                <a:spcPts val="0"/>
              </a:spcBef>
              <a:spcAft>
                <a:spcPts val="0"/>
              </a:spcAft>
              <a:buSzPts val="2400"/>
              <a:buChar char="○"/>
              <a:defRPr/>
            </a:lvl5pPr>
            <a:lvl6pPr indent="-381000" lvl="5" marL="2743200" rtl="0" algn="l">
              <a:lnSpc>
                <a:spcPct val="100000"/>
              </a:lnSpc>
              <a:spcBef>
                <a:spcPts val="0"/>
              </a:spcBef>
              <a:spcAft>
                <a:spcPts val="0"/>
              </a:spcAft>
              <a:buSzPts val="2400"/>
              <a:buChar char="■"/>
              <a:defRPr/>
            </a:lvl6pPr>
            <a:lvl7pPr indent="-381000" lvl="6" marL="3200400" rtl="0" algn="l">
              <a:lnSpc>
                <a:spcPct val="100000"/>
              </a:lnSpc>
              <a:spcBef>
                <a:spcPts val="0"/>
              </a:spcBef>
              <a:spcAft>
                <a:spcPts val="0"/>
              </a:spcAft>
              <a:buSzPts val="2400"/>
              <a:buChar char="●"/>
              <a:defRPr/>
            </a:lvl7pPr>
            <a:lvl8pPr indent="-381000" lvl="7" marL="3657600" rtl="0" algn="l">
              <a:lnSpc>
                <a:spcPct val="100000"/>
              </a:lnSpc>
              <a:spcBef>
                <a:spcPts val="0"/>
              </a:spcBef>
              <a:spcAft>
                <a:spcPts val="0"/>
              </a:spcAft>
              <a:buSzPts val="2400"/>
              <a:buChar char="○"/>
              <a:defRPr/>
            </a:lvl8pPr>
            <a:lvl9pPr indent="-381000" lvl="8" marL="4114800" rtl="0" algn="l">
              <a:lnSpc>
                <a:spcPct val="100000"/>
              </a:lnSpc>
              <a:spcBef>
                <a:spcPts val="0"/>
              </a:spcBef>
              <a:spcAft>
                <a:spcPts val="0"/>
              </a:spcAft>
              <a:buSzPts val="2400"/>
              <a:buChar char="■"/>
              <a:defRPr/>
            </a:lvl9pPr>
          </a:lstStyle>
          <a:p/>
        </p:txBody>
      </p:sp>
      <p:sp>
        <p:nvSpPr>
          <p:cNvPr id="42" name="Google Shape;42;p7"/>
          <p:cNvSpPr txBox="1"/>
          <p:nvPr>
            <p:ph idx="12" type="sldNum"/>
          </p:nvPr>
        </p:nvSpPr>
        <p:spPr>
          <a:xfrm>
            <a:off x="4297650" y="4764749"/>
            <a:ext cx="548700" cy="3027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3" name="Shape 43"/>
        <p:cNvGrpSpPr/>
        <p:nvPr/>
      </p:nvGrpSpPr>
      <p:grpSpPr>
        <a:xfrm>
          <a:off x="0" y="0"/>
          <a:ext cx="0" cy="0"/>
          <a:chOff x="0" y="0"/>
          <a:chExt cx="0" cy="0"/>
        </a:xfrm>
      </p:grpSpPr>
      <p:sp>
        <p:nvSpPr>
          <p:cNvPr id="44" name="Google Shape;44;p8"/>
          <p:cNvSpPr/>
          <p:nvPr/>
        </p:nvSpPr>
        <p:spPr>
          <a:xfrm>
            <a:off x="100" y="0"/>
            <a:ext cx="9144000" cy="796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8"/>
          <p:cNvSpPr/>
          <p:nvPr/>
        </p:nvSpPr>
        <p:spPr>
          <a:xfrm>
            <a:off x="1777275" y="522975"/>
            <a:ext cx="5589600" cy="546900"/>
          </a:xfrm>
          <a:prstGeom prst="rect">
            <a:avLst/>
          </a:prstGeom>
          <a:no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8"/>
          <p:cNvSpPr txBox="1"/>
          <p:nvPr>
            <p:ph idx="1" type="body"/>
          </p:nvPr>
        </p:nvSpPr>
        <p:spPr>
          <a:xfrm>
            <a:off x="457200" y="1462781"/>
            <a:ext cx="2631900" cy="34632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600"/>
              </a:spcBef>
              <a:spcAft>
                <a:spcPts val="0"/>
              </a:spcAft>
              <a:buSzPts val="1800"/>
              <a:buChar char="◉"/>
              <a:defRPr sz="1800"/>
            </a:lvl1pPr>
            <a:lvl2pPr indent="-342900" lvl="1" marL="914400" rtl="0" algn="l">
              <a:lnSpc>
                <a:spcPct val="100000"/>
              </a:lnSpc>
              <a:spcBef>
                <a:spcPts val="0"/>
              </a:spcBef>
              <a:spcAft>
                <a:spcPts val="0"/>
              </a:spcAft>
              <a:buSzPts val="1800"/>
              <a:buChar char="○"/>
              <a:defRPr sz="1800"/>
            </a:lvl2pPr>
            <a:lvl3pPr indent="-342900" lvl="2" marL="1371600" rtl="0" algn="l">
              <a:lnSpc>
                <a:spcPct val="100000"/>
              </a:lnSpc>
              <a:spcBef>
                <a:spcPts val="0"/>
              </a:spcBef>
              <a:spcAft>
                <a:spcPts val="0"/>
              </a:spcAft>
              <a:buSzPts val="1800"/>
              <a:buChar char="■"/>
              <a:defRPr sz="1800"/>
            </a:lvl3pPr>
            <a:lvl4pPr indent="-342900" lvl="3" marL="1828800" rtl="0" algn="l">
              <a:lnSpc>
                <a:spcPct val="100000"/>
              </a:lnSpc>
              <a:spcBef>
                <a:spcPts val="0"/>
              </a:spcBef>
              <a:spcAft>
                <a:spcPts val="0"/>
              </a:spcAft>
              <a:buSzPts val="1800"/>
              <a:buChar char="●"/>
              <a:defRPr sz="1800"/>
            </a:lvl4pPr>
            <a:lvl5pPr indent="-342900" lvl="4" marL="2286000" rtl="0" algn="l">
              <a:lnSpc>
                <a:spcPct val="100000"/>
              </a:lnSpc>
              <a:spcBef>
                <a:spcPts val="0"/>
              </a:spcBef>
              <a:spcAft>
                <a:spcPts val="0"/>
              </a:spcAft>
              <a:buSzPts val="1800"/>
              <a:buChar char="○"/>
              <a:defRPr sz="1800"/>
            </a:lvl5pPr>
            <a:lvl6pPr indent="-342900" lvl="5" marL="2743200" rtl="0" algn="l">
              <a:lnSpc>
                <a:spcPct val="100000"/>
              </a:lnSpc>
              <a:spcBef>
                <a:spcPts val="0"/>
              </a:spcBef>
              <a:spcAft>
                <a:spcPts val="0"/>
              </a:spcAft>
              <a:buSzPts val="1800"/>
              <a:buChar char="■"/>
              <a:defRPr sz="1800"/>
            </a:lvl6pPr>
            <a:lvl7pPr indent="-342900" lvl="6" marL="3200400" rtl="0" algn="l">
              <a:lnSpc>
                <a:spcPct val="100000"/>
              </a:lnSpc>
              <a:spcBef>
                <a:spcPts val="0"/>
              </a:spcBef>
              <a:spcAft>
                <a:spcPts val="0"/>
              </a:spcAft>
              <a:buSzPts val="1800"/>
              <a:buChar char="●"/>
              <a:defRPr sz="1800"/>
            </a:lvl7pPr>
            <a:lvl8pPr indent="-342900" lvl="7" marL="3657600" rtl="0" algn="l">
              <a:lnSpc>
                <a:spcPct val="100000"/>
              </a:lnSpc>
              <a:spcBef>
                <a:spcPts val="0"/>
              </a:spcBef>
              <a:spcAft>
                <a:spcPts val="0"/>
              </a:spcAft>
              <a:buSzPts val="1800"/>
              <a:buChar char="○"/>
              <a:defRPr sz="1800"/>
            </a:lvl8pPr>
            <a:lvl9pPr indent="-342900" lvl="8" marL="4114800" rtl="0" algn="l">
              <a:lnSpc>
                <a:spcPct val="100000"/>
              </a:lnSpc>
              <a:spcBef>
                <a:spcPts val="0"/>
              </a:spcBef>
              <a:spcAft>
                <a:spcPts val="0"/>
              </a:spcAft>
              <a:buSzPts val="1800"/>
              <a:buChar char="■"/>
              <a:defRPr sz="1800"/>
            </a:lvl9pPr>
          </a:lstStyle>
          <a:p/>
        </p:txBody>
      </p:sp>
      <p:sp>
        <p:nvSpPr>
          <p:cNvPr id="47" name="Google Shape;47;p8"/>
          <p:cNvSpPr txBox="1"/>
          <p:nvPr>
            <p:ph idx="2" type="body"/>
          </p:nvPr>
        </p:nvSpPr>
        <p:spPr>
          <a:xfrm>
            <a:off x="3223964" y="1462781"/>
            <a:ext cx="2631900" cy="34632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600"/>
              </a:spcBef>
              <a:spcAft>
                <a:spcPts val="0"/>
              </a:spcAft>
              <a:buSzPts val="1800"/>
              <a:buChar char="◉"/>
              <a:defRPr sz="1800"/>
            </a:lvl1pPr>
            <a:lvl2pPr indent="-342900" lvl="1" marL="914400" rtl="0" algn="l">
              <a:lnSpc>
                <a:spcPct val="100000"/>
              </a:lnSpc>
              <a:spcBef>
                <a:spcPts val="0"/>
              </a:spcBef>
              <a:spcAft>
                <a:spcPts val="0"/>
              </a:spcAft>
              <a:buSzPts val="1800"/>
              <a:buChar char="○"/>
              <a:defRPr sz="1800"/>
            </a:lvl2pPr>
            <a:lvl3pPr indent="-342900" lvl="2" marL="1371600" rtl="0" algn="l">
              <a:lnSpc>
                <a:spcPct val="100000"/>
              </a:lnSpc>
              <a:spcBef>
                <a:spcPts val="0"/>
              </a:spcBef>
              <a:spcAft>
                <a:spcPts val="0"/>
              </a:spcAft>
              <a:buSzPts val="1800"/>
              <a:buChar char="■"/>
              <a:defRPr sz="1800"/>
            </a:lvl3pPr>
            <a:lvl4pPr indent="-342900" lvl="3" marL="1828800" rtl="0" algn="l">
              <a:lnSpc>
                <a:spcPct val="100000"/>
              </a:lnSpc>
              <a:spcBef>
                <a:spcPts val="0"/>
              </a:spcBef>
              <a:spcAft>
                <a:spcPts val="0"/>
              </a:spcAft>
              <a:buSzPts val="1800"/>
              <a:buChar char="●"/>
              <a:defRPr sz="1800"/>
            </a:lvl4pPr>
            <a:lvl5pPr indent="-342900" lvl="4" marL="2286000" rtl="0" algn="l">
              <a:lnSpc>
                <a:spcPct val="100000"/>
              </a:lnSpc>
              <a:spcBef>
                <a:spcPts val="0"/>
              </a:spcBef>
              <a:spcAft>
                <a:spcPts val="0"/>
              </a:spcAft>
              <a:buSzPts val="1800"/>
              <a:buChar char="○"/>
              <a:defRPr sz="1800"/>
            </a:lvl5pPr>
            <a:lvl6pPr indent="-342900" lvl="5" marL="2743200" rtl="0" algn="l">
              <a:lnSpc>
                <a:spcPct val="100000"/>
              </a:lnSpc>
              <a:spcBef>
                <a:spcPts val="0"/>
              </a:spcBef>
              <a:spcAft>
                <a:spcPts val="0"/>
              </a:spcAft>
              <a:buSzPts val="1800"/>
              <a:buChar char="■"/>
              <a:defRPr sz="1800"/>
            </a:lvl6pPr>
            <a:lvl7pPr indent="-342900" lvl="6" marL="3200400" rtl="0" algn="l">
              <a:lnSpc>
                <a:spcPct val="100000"/>
              </a:lnSpc>
              <a:spcBef>
                <a:spcPts val="0"/>
              </a:spcBef>
              <a:spcAft>
                <a:spcPts val="0"/>
              </a:spcAft>
              <a:buSzPts val="1800"/>
              <a:buChar char="●"/>
              <a:defRPr sz="1800"/>
            </a:lvl7pPr>
            <a:lvl8pPr indent="-342900" lvl="7" marL="3657600" rtl="0" algn="l">
              <a:lnSpc>
                <a:spcPct val="100000"/>
              </a:lnSpc>
              <a:spcBef>
                <a:spcPts val="0"/>
              </a:spcBef>
              <a:spcAft>
                <a:spcPts val="0"/>
              </a:spcAft>
              <a:buSzPts val="1800"/>
              <a:buChar char="○"/>
              <a:defRPr sz="1800"/>
            </a:lvl8pPr>
            <a:lvl9pPr indent="-342900" lvl="8" marL="4114800" rtl="0" algn="l">
              <a:lnSpc>
                <a:spcPct val="100000"/>
              </a:lnSpc>
              <a:spcBef>
                <a:spcPts val="0"/>
              </a:spcBef>
              <a:spcAft>
                <a:spcPts val="0"/>
              </a:spcAft>
              <a:buSzPts val="1800"/>
              <a:buChar char="■"/>
              <a:defRPr sz="1800"/>
            </a:lvl9pPr>
          </a:lstStyle>
          <a:p/>
        </p:txBody>
      </p:sp>
      <p:sp>
        <p:nvSpPr>
          <p:cNvPr id="48" name="Google Shape;48;p8"/>
          <p:cNvSpPr txBox="1"/>
          <p:nvPr>
            <p:ph idx="3" type="body"/>
          </p:nvPr>
        </p:nvSpPr>
        <p:spPr>
          <a:xfrm>
            <a:off x="5990727" y="1462781"/>
            <a:ext cx="2631900" cy="34632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600"/>
              </a:spcBef>
              <a:spcAft>
                <a:spcPts val="0"/>
              </a:spcAft>
              <a:buSzPts val="1800"/>
              <a:buChar char="◉"/>
              <a:defRPr sz="1800"/>
            </a:lvl1pPr>
            <a:lvl2pPr indent="-342900" lvl="1" marL="914400" rtl="0" algn="l">
              <a:lnSpc>
                <a:spcPct val="100000"/>
              </a:lnSpc>
              <a:spcBef>
                <a:spcPts val="0"/>
              </a:spcBef>
              <a:spcAft>
                <a:spcPts val="0"/>
              </a:spcAft>
              <a:buSzPts val="1800"/>
              <a:buChar char="○"/>
              <a:defRPr sz="1800"/>
            </a:lvl2pPr>
            <a:lvl3pPr indent="-342900" lvl="2" marL="1371600" rtl="0" algn="l">
              <a:lnSpc>
                <a:spcPct val="100000"/>
              </a:lnSpc>
              <a:spcBef>
                <a:spcPts val="0"/>
              </a:spcBef>
              <a:spcAft>
                <a:spcPts val="0"/>
              </a:spcAft>
              <a:buSzPts val="1800"/>
              <a:buChar char="■"/>
              <a:defRPr sz="1800"/>
            </a:lvl3pPr>
            <a:lvl4pPr indent="-342900" lvl="3" marL="1828800" rtl="0" algn="l">
              <a:lnSpc>
                <a:spcPct val="100000"/>
              </a:lnSpc>
              <a:spcBef>
                <a:spcPts val="0"/>
              </a:spcBef>
              <a:spcAft>
                <a:spcPts val="0"/>
              </a:spcAft>
              <a:buSzPts val="1800"/>
              <a:buChar char="●"/>
              <a:defRPr sz="1800"/>
            </a:lvl4pPr>
            <a:lvl5pPr indent="-342900" lvl="4" marL="2286000" rtl="0" algn="l">
              <a:lnSpc>
                <a:spcPct val="100000"/>
              </a:lnSpc>
              <a:spcBef>
                <a:spcPts val="0"/>
              </a:spcBef>
              <a:spcAft>
                <a:spcPts val="0"/>
              </a:spcAft>
              <a:buSzPts val="1800"/>
              <a:buChar char="○"/>
              <a:defRPr sz="1800"/>
            </a:lvl5pPr>
            <a:lvl6pPr indent="-342900" lvl="5" marL="2743200" rtl="0" algn="l">
              <a:lnSpc>
                <a:spcPct val="100000"/>
              </a:lnSpc>
              <a:spcBef>
                <a:spcPts val="0"/>
              </a:spcBef>
              <a:spcAft>
                <a:spcPts val="0"/>
              </a:spcAft>
              <a:buSzPts val="1800"/>
              <a:buChar char="■"/>
              <a:defRPr sz="1800"/>
            </a:lvl6pPr>
            <a:lvl7pPr indent="-342900" lvl="6" marL="3200400" rtl="0" algn="l">
              <a:lnSpc>
                <a:spcPct val="100000"/>
              </a:lnSpc>
              <a:spcBef>
                <a:spcPts val="0"/>
              </a:spcBef>
              <a:spcAft>
                <a:spcPts val="0"/>
              </a:spcAft>
              <a:buSzPts val="1800"/>
              <a:buChar char="●"/>
              <a:defRPr sz="1800"/>
            </a:lvl7pPr>
            <a:lvl8pPr indent="-342900" lvl="7" marL="3657600" rtl="0" algn="l">
              <a:lnSpc>
                <a:spcPct val="100000"/>
              </a:lnSpc>
              <a:spcBef>
                <a:spcPts val="0"/>
              </a:spcBef>
              <a:spcAft>
                <a:spcPts val="0"/>
              </a:spcAft>
              <a:buSzPts val="1800"/>
              <a:buChar char="○"/>
              <a:defRPr sz="1800"/>
            </a:lvl8pPr>
            <a:lvl9pPr indent="-342900" lvl="8" marL="4114800" rtl="0" algn="l">
              <a:lnSpc>
                <a:spcPct val="100000"/>
              </a:lnSpc>
              <a:spcBef>
                <a:spcPts val="0"/>
              </a:spcBef>
              <a:spcAft>
                <a:spcPts val="0"/>
              </a:spcAft>
              <a:buSzPts val="1800"/>
              <a:buChar char="■"/>
              <a:defRPr sz="1800"/>
            </a:lvl9pPr>
          </a:lstStyle>
          <a:p/>
        </p:txBody>
      </p:sp>
      <p:sp>
        <p:nvSpPr>
          <p:cNvPr id="49" name="Google Shape;49;p8"/>
          <p:cNvSpPr txBox="1"/>
          <p:nvPr>
            <p:ph type="title"/>
          </p:nvPr>
        </p:nvSpPr>
        <p:spPr>
          <a:xfrm>
            <a:off x="1810200" y="557513"/>
            <a:ext cx="5523600" cy="477900"/>
          </a:xfrm>
          <a:prstGeom prst="rect">
            <a:avLst/>
          </a:prstGeom>
          <a:solidFill>
            <a:schemeClr val="dk1"/>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0" name="Google Shape;50;p8"/>
          <p:cNvSpPr txBox="1"/>
          <p:nvPr>
            <p:ph idx="12" type="sldNum"/>
          </p:nvPr>
        </p:nvSpPr>
        <p:spPr>
          <a:xfrm>
            <a:off x="4297650" y="4764749"/>
            <a:ext cx="548700" cy="3027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dk1"/>
        </a:solidFill>
      </p:bgPr>
    </p:bg>
    <p:spTree>
      <p:nvGrpSpPr>
        <p:cNvPr id="51" name="Shape 51"/>
        <p:cNvGrpSpPr/>
        <p:nvPr/>
      </p:nvGrpSpPr>
      <p:grpSpPr>
        <a:xfrm>
          <a:off x="0" y="0"/>
          <a:ext cx="0" cy="0"/>
          <a:chOff x="0" y="0"/>
          <a:chExt cx="0" cy="0"/>
        </a:xfrm>
      </p:grpSpPr>
      <p:sp>
        <p:nvSpPr>
          <p:cNvPr id="52" name="Google Shape;52;p9"/>
          <p:cNvSpPr txBox="1"/>
          <p:nvPr>
            <p:ph idx="12" type="sldNum"/>
          </p:nvPr>
        </p:nvSpPr>
        <p:spPr>
          <a:xfrm>
            <a:off x="4297650" y="4764749"/>
            <a:ext cx="548700" cy="3027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Merriweather"/>
                <a:ea typeface="Merriweather"/>
                <a:cs typeface="Merriweather"/>
                <a:sym typeface="Merriweather"/>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Merriweather"/>
                <a:ea typeface="Merriweather"/>
                <a:cs typeface="Merriweather"/>
                <a:sym typeface="Merriweather"/>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Merriweather"/>
                <a:ea typeface="Merriweather"/>
                <a:cs typeface="Merriweather"/>
                <a:sym typeface="Merriweather"/>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Merriweather"/>
                <a:ea typeface="Merriweather"/>
                <a:cs typeface="Merriweather"/>
                <a:sym typeface="Merriweather"/>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Merriweather"/>
                <a:ea typeface="Merriweather"/>
                <a:cs typeface="Merriweather"/>
                <a:sym typeface="Merriweather"/>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Merriweather"/>
                <a:ea typeface="Merriweather"/>
                <a:cs typeface="Merriweather"/>
                <a:sym typeface="Merriweather"/>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Merriweather"/>
                <a:ea typeface="Merriweather"/>
                <a:cs typeface="Merriweather"/>
                <a:sym typeface="Merriweather"/>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Merriweather"/>
                <a:ea typeface="Merriweather"/>
                <a:cs typeface="Merriweather"/>
                <a:sym typeface="Merriweather"/>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chemeClr val="accent3"/>
                </a:solidFill>
                <a:latin typeface="Merriweather"/>
                <a:ea typeface="Merriweather"/>
                <a:cs typeface="Merriweather"/>
                <a:sym typeface="Merriweather"/>
              </a:defRPr>
            </a:lvl9pPr>
          </a:lstStyle>
          <a:p>
            <a:pPr indent="0" lvl="0" marL="0" rtl="0" algn="ctr">
              <a:spcBef>
                <a:spcPts val="0"/>
              </a:spcBef>
              <a:spcAft>
                <a:spcPts val="0"/>
              </a:spcAft>
              <a:buNone/>
            </a:pPr>
            <a:fld id="{00000000-1234-1234-1234-123412341234}" type="slidenum">
              <a:rPr lang="en"/>
              <a:t>‹#›</a:t>
            </a:fld>
            <a:endParaRPr/>
          </a:p>
        </p:txBody>
      </p:sp>
      <p:sp>
        <p:nvSpPr>
          <p:cNvPr id="53" name="Google Shape;53;p9"/>
          <p:cNvSpPr/>
          <p:nvPr/>
        </p:nvSpPr>
        <p:spPr>
          <a:xfrm>
            <a:off x="322800" y="328500"/>
            <a:ext cx="8498400" cy="4486500"/>
          </a:xfrm>
          <a:prstGeom prst="rect">
            <a:avLst/>
          </a:prstGeom>
          <a:noFill/>
          <a:ln cap="flat" cmpd="sng" w="9525">
            <a:solidFill>
              <a:schemeClr val="accent3"/>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9"/>
          <p:cNvSpPr/>
          <p:nvPr/>
        </p:nvSpPr>
        <p:spPr>
          <a:xfrm>
            <a:off x="385544" y="389475"/>
            <a:ext cx="8373000" cy="4364700"/>
          </a:xfrm>
          <a:prstGeom prst="rect">
            <a:avLst/>
          </a:prstGeom>
          <a:noFill/>
          <a:ln cap="flat" cmpd="sng" w="28575">
            <a:solidFill>
              <a:schemeClr val="accent3"/>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0"/>
          <p:cNvSpPr/>
          <p:nvPr/>
        </p:nvSpPr>
        <p:spPr>
          <a:xfrm>
            <a:off x="100" y="0"/>
            <a:ext cx="9144000" cy="796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0"/>
          <p:cNvSpPr/>
          <p:nvPr/>
        </p:nvSpPr>
        <p:spPr>
          <a:xfrm>
            <a:off x="1777275" y="522975"/>
            <a:ext cx="5589600" cy="546900"/>
          </a:xfrm>
          <a:prstGeom prst="rect">
            <a:avLst/>
          </a:prstGeom>
          <a:no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0"/>
          <p:cNvSpPr txBox="1"/>
          <p:nvPr>
            <p:ph type="title"/>
          </p:nvPr>
        </p:nvSpPr>
        <p:spPr>
          <a:xfrm>
            <a:off x="1810200" y="557513"/>
            <a:ext cx="5523600" cy="477900"/>
          </a:xfrm>
          <a:prstGeom prst="rect">
            <a:avLst/>
          </a:prstGeom>
          <a:solidFill>
            <a:schemeClr val="dk1"/>
          </a:solid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9" name="Google Shape;59;p10"/>
          <p:cNvSpPr txBox="1"/>
          <p:nvPr>
            <p:ph idx="12" type="sldNum"/>
          </p:nvPr>
        </p:nvSpPr>
        <p:spPr>
          <a:xfrm>
            <a:off x="4297650" y="4764749"/>
            <a:ext cx="548700" cy="3027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810300" y="556800"/>
            <a:ext cx="5523600" cy="477900"/>
          </a:xfrm>
          <a:prstGeom prst="rect">
            <a:avLst/>
          </a:prstGeom>
          <a:solidFill>
            <a:schemeClr val="dk1"/>
          </a:solid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1600"/>
              <a:buFont typeface="Merriweather"/>
              <a:buNone/>
              <a:defRPr b="0" i="0" sz="1600" u="none" cap="none" strike="noStrike">
                <a:solidFill>
                  <a:schemeClr val="lt1"/>
                </a:solidFill>
                <a:latin typeface="Merriweather"/>
                <a:ea typeface="Merriweather"/>
                <a:cs typeface="Merriweather"/>
                <a:sym typeface="Merriweather"/>
              </a:defRPr>
            </a:lvl1pPr>
            <a:lvl2pPr lvl="1" marR="0" rtl="0" algn="ctr">
              <a:lnSpc>
                <a:spcPct val="100000"/>
              </a:lnSpc>
              <a:spcBef>
                <a:spcPts val="0"/>
              </a:spcBef>
              <a:spcAft>
                <a:spcPts val="0"/>
              </a:spcAft>
              <a:buClr>
                <a:schemeClr val="lt1"/>
              </a:buClr>
              <a:buSzPts val="1600"/>
              <a:buFont typeface="Merriweather"/>
              <a:buNone/>
              <a:defRPr b="0" i="0" sz="1600" u="none" cap="none" strike="noStrike">
                <a:solidFill>
                  <a:schemeClr val="lt1"/>
                </a:solidFill>
                <a:latin typeface="Merriweather"/>
                <a:ea typeface="Merriweather"/>
                <a:cs typeface="Merriweather"/>
                <a:sym typeface="Merriweather"/>
              </a:defRPr>
            </a:lvl2pPr>
            <a:lvl3pPr lvl="2" marR="0" rtl="0" algn="ctr">
              <a:lnSpc>
                <a:spcPct val="100000"/>
              </a:lnSpc>
              <a:spcBef>
                <a:spcPts val="0"/>
              </a:spcBef>
              <a:spcAft>
                <a:spcPts val="0"/>
              </a:spcAft>
              <a:buClr>
                <a:schemeClr val="lt1"/>
              </a:buClr>
              <a:buSzPts val="1600"/>
              <a:buFont typeface="Merriweather"/>
              <a:buNone/>
              <a:defRPr b="0" i="0" sz="1600" u="none" cap="none" strike="noStrike">
                <a:solidFill>
                  <a:schemeClr val="lt1"/>
                </a:solidFill>
                <a:latin typeface="Merriweather"/>
                <a:ea typeface="Merriweather"/>
                <a:cs typeface="Merriweather"/>
                <a:sym typeface="Merriweather"/>
              </a:defRPr>
            </a:lvl3pPr>
            <a:lvl4pPr lvl="3" marR="0" rtl="0" algn="ctr">
              <a:lnSpc>
                <a:spcPct val="100000"/>
              </a:lnSpc>
              <a:spcBef>
                <a:spcPts val="0"/>
              </a:spcBef>
              <a:spcAft>
                <a:spcPts val="0"/>
              </a:spcAft>
              <a:buClr>
                <a:schemeClr val="lt1"/>
              </a:buClr>
              <a:buSzPts val="1600"/>
              <a:buFont typeface="Merriweather"/>
              <a:buNone/>
              <a:defRPr b="0" i="0" sz="1600" u="none" cap="none" strike="noStrike">
                <a:solidFill>
                  <a:schemeClr val="lt1"/>
                </a:solidFill>
                <a:latin typeface="Merriweather"/>
                <a:ea typeface="Merriweather"/>
                <a:cs typeface="Merriweather"/>
                <a:sym typeface="Merriweather"/>
              </a:defRPr>
            </a:lvl4pPr>
            <a:lvl5pPr lvl="4" marR="0" rtl="0" algn="ctr">
              <a:lnSpc>
                <a:spcPct val="100000"/>
              </a:lnSpc>
              <a:spcBef>
                <a:spcPts val="0"/>
              </a:spcBef>
              <a:spcAft>
                <a:spcPts val="0"/>
              </a:spcAft>
              <a:buClr>
                <a:schemeClr val="lt1"/>
              </a:buClr>
              <a:buSzPts val="1600"/>
              <a:buFont typeface="Merriweather"/>
              <a:buNone/>
              <a:defRPr b="0" i="0" sz="1600" u="none" cap="none" strike="noStrike">
                <a:solidFill>
                  <a:schemeClr val="lt1"/>
                </a:solidFill>
                <a:latin typeface="Merriweather"/>
                <a:ea typeface="Merriweather"/>
                <a:cs typeface="Merriweather"/>
                <a:sym typeface="Merriweather"/>
              </a:defRPr>
            </a:lvl5pPr>
            <a:lvl6pPr lvl="5" marR="0" rtl="0" algn="ctr">
              <a:lnSpc>
                <a:spcPct val="100000"/>
              </a:lnSpc>
              <a:spcBef>
                <a:spcPts val="0"/>
              </a:spcBef>
              <a:spcAft>
                <a:spcPts val="0"/>
              </a:spcAft>
              <a:buClr>
                <a:schemeClr val="lt1"/>
              </a:buClr>
              <a:buSzPts val="1600"/>
              <a:buFont typeface="Merriweather"/>
              <a:buNone/>
              <a:defRPr b="0" i="0" sz="1600" u="none" cap="none" strike="noStrike">
                <a:solidFill>
                  <a:schemeClr val="lt1"/>
                </a:solidFill>
                <a:latin typeface="Merriweather"/>
                <a:ea typeface="Merriweather"/>
                <a:cs typeface="Merriweather"/>
                <a:sym typeface="Merriweather"/>
              </a:defRPr>
            </a:lvl6pPr>
            <a:lvl7pPr lvl="6" marR="0" rtl="0" algn="ctr">
              <a:lnSpc>
                <a:spcPct val="100000"/>
              </a:lnSpc>
              <a:spcBef>
                <a:spcPts val="0"/>
              </a:spcBef>
              <a:spcAft>
                <a:spcPts val="0"/>
              </a:spcAft>
              <a:buClr>
                <a:schemeClr val="lt1"/>
              </a:buClr>
              <a:buSzPts val="1600"/>
              <a:buFont typeface="Merriweather"/>
              <a:buNone/>
              <a:defRPr b="0" i="0" sz="1600" u="none" cap="none" strike="noStrike">
                <a:solidFill>
                  <a:schemeClr val="lt1"/>
                </a:solidFill>
                <a:latin typeface="Merriweather"/>
                <a:ea typeface="Merriweather"/>
                <a:cs typeface="Merriweather"/>
                <a:sym typeface="Merriweather"/>
              </a:defRPr>
            </a:lvl7pPr>
            <a:lvl8pPr lvl="7" marR="0" rtl="0" algn="ctr">
              <a:lnSpc>
                <a:spcPct val="100000"/>
              </a:lnSpc>
              <a:spcBef>
                <a:spcPts val="0"/>
              </a:spcBef>
              <a:spcAft>
                <a:spcPts val="0"/>
              </a:spcAft>
              <a:buClr>
                <a:schemeClr val="lt1"/>
              </a:buClr>
              <a:buSzPts val="1600"/>
              <a:buFont typeface="Merriweather"/>
              <a:buNone/>
              <a:defRPr b="0" i="0" sz="1600" u="none" cap="none" strike="noStrike">
                <a:solidFill>
                  <a:schemeClr val="lt1"/>
                </a:solidFill>
                <a:latin typeface="Merriweather"/>
                <a:ea typeface="Merriweather"/>
                <a:cs typeface="Merriweather"/>
                <a:sym typeface="Merriweather"/>
              </a:defRPr>
            </a:lvl8pPr>
            <a:lvl9pPr lvl="8" marR="0" rtl="0" algn="ctr">
              <a:lnSpc>
                <a:spcPct val="100000"/>
              </a:lnSpc>
              <a:spcBef>
                <a:spcPts val="0"/>
              </a:spcBef>
              <a:spcAft>
                <a:spcPts val="0"/>
              </a:spcAft>
              <a:buClr>
                <a:schemeClr val="lt1"/>
              </a:buClr>
              <a:buSzPts val="1600"/>
              <a:buFont typeface="Merriweather"/>
              <a:buNone/>
              <a:defRPr b="0" i="0" sz="1600" u="none" cap="none" strike="noStrike">
                <a:solidFill>
                  <a:schemeClr val="lt1"/>
                </a:solidFill>
                <a:latin typeface="Merriweather"/>
                <a:ea typeface="Merriweather"/>
                <a:cs typeface="Merriweather"/>
                <a:sym typeface="Merriweather"/>
              </a:defRPr>
            </a:lvl9pPr>
          </a:lstStyle>
          <a:p/>
        </p:txBody>
      </p:sp>
      <p:sp>
        <p:nvSpPr>
          <p:cNvPr id="7" name="Google Shape;7;p1"/>
          <p:cNvSpPr txBox="1"/>
          <p:nvPr>
            <p:ph idx="1" type="body"/>
          </p:nvPr>
        </p:nvSpPr>
        <p:spPr>
          <a:xfrm>
            <a:off x="457200" y="1345100"/>
            <a:ext cx="8229600" cy="3580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600"/>
              </a:spcBef>
              <a:spcAft>
                <a:spcPts val="0"/>
              </a:spcAft>
              <a:buClr>
                <a:schemeClr val="dk1"/>
              </a:buClr>
              <a:buSzPts val="1800"/>
              <a:buFont typeface="Raleway"/>
              <a:buChar char="◉"/>
              <a:defRPr b="0" i="0" sz="2400" u="none" cap="none" strike="noStrike">
                <a:solidFill>
                  <a:schemeClr val="dk1"/>
                </a:solidFill>
                <a:latin typeface="Raleway"/>
                <a:ea typeface="Raleway"/>
                <a:cs typeface="Raleway"/>
                <a:sym typeface="Raleway"/>
              </a:defRPr>
            </a:lvl1pPr>
            <a:lvl2pPr indent="-381000" lvl="1" marL="914400" marR="0" rtl="0" algn="l">
              <a:lnSpc>
                <a:spcPct val="100000"/>
              </a:lnSpc>
              <a:spcBef>
                <a:spcPts val="0"/>
              </a:spcBef>
              <a:spcAft>
                <a:spcPts val="0"/>
              </a:spcAft>
              <a:buClr>
                <a:schemeClr val="dk1"/>
              </a:buClr>
              <a:buSzPts val="2400"/>
              <a:buFont typeface="Raleway"/>
              <a:buChar char="○"/>
              <a:defRPr b="0" i="0" sz="2400" u="none" cap="none" strike="noStrike">
                <a:solidFill>
                  <a:schemeClr val="dk1"/>
                </a:solidFill>
                <a:latin typeface="Raleway"/>
                <a:ea typeface="Raleway"/>
                <a:cs typeface="Raleway"/>
                <a:sym typeface="Raleway"/>
              </a:defRPr>
            </a:lvl2pPr>
            <a:lvl3pPr indent="-381000" lvl="2" marL="1371600" marR="0" rtl="0" algn="l">
              <a:lnSpc>
                <a:spcPct val="100000"/>
              </a:lnSpc>
              <a:spcBef>
                <a:spcPts val="0"/>
              </a:spcBef>
              <a:spcAft>
                <a:spcPts val="0"/>
              </a:spcAft>
              <a:buClr>
                <a:schemeClr val="dk1"/>
              </a:buClr>
              <a:buSzPts val="2400"/>
              <a:buFont typeface="Raleway"/>
              <a:buChar char="■"/>
              <a:defRPr b="0" i="0" sz="2400" u="none" cap="none" strike="noStrike">
                <a:solidFill>
                  <a:schemeClr val="dk1"/>
                </a:solidFill>
                <a:latin typeface="Raleway"/>
                <a:ea typeface="Raleway"/>
                <a:cs typeface="Raleway"/>
                <a:sym typeface="Raleway"/>
              </a:defRPr>
            </a:lvl3pPr>
            <a:lvl4pPr indent="-381000" lvl="3" marL="1828800" marR="0" rtl="0" algn="l">
              <a:lnSpc>
                <a:spcPct val="100000"/>
              </a:lnSpc>
              <a:spcBef>
                <a:spcPts val="0"/>
              </a:spcBef>
              <a:spcAft>
                <a:spcPts val="0"/>
              </a:spcAft>
              <a:buClr>
                <a:schemeClr val="dk1"/>
              </a:buClr>
              <a:buSzPts val="2400"/>
              <a:buFont typeface="Raleway"/>
              <a:buChar char="●"/>
              <a:defRPr b="0" i="0" sz="2400" u="none" cap="none" strike="noStrike">
                <a:solidFill>
                  <a:schemeClr val="dk1"/>
                </a:solidFill>
                <a:latin typeface="Raleway"/>
                <a:ea typeface="Raleway"/>
                <a:cs typeface="Raleway"/>
                <a:sym typeface="Raleway"/>
              </a:defRPr>
            </a:lvl4pPr>
            <a:lvl5pPr indent="-381000" lvl="4" marL="2286000" marR="0" rtl="0" algn="l">
              <a:lnSpc>
                <a:spcPct val="100000"/>
              </a:lnSpc>
              <a:spcBef>
                <a:spcPts val="0"/>
              </a:spcBef>
              <a:spcAft>
                <a:spcPts val="0"/>
              </a:spcAft>
              <a:buClr>
                <a:schemeClr val="dk1"/>
              </a:buClr>
              <a:buSzPts val="2400"/>
              <a:buFont typeface="Raleway"/>
              <a:buChar char="○"/>
              <a:defRPr b="0" i="0" sz="2400" u="none" cap="none" strike="noStrike">
                <a:solidFill>
                  <a:schemeClr val="dk1"/>
                </a:solidFill>
                <a:latin typeface="Raleway"/>
                <a:ea typeface="Raleway"/>
                <a:cs typeface="Raleway"/>
                <a:sym typeface="Raleway"/>
              </a:defRPr>
            </a:lvl5pPr>
            <a:lvl6pPr indent="-381000" lvl="5" marL="2743200" marR="0" rtl="0" algn="l">
              <a:lnSpc>
                <a:spcPct val="100000"/>
              </a:lnSpc>
              <a:spcBef>
                <a:spcPts val="0"/>
              </a:spcBef>
              <a:spcAft>
                <a:spcPts val="0"/>
              </a:spcAft>
              <a:buClr>
                <a:schemeClr val="dk1"/>
              </a:buClr>
              <a:buSzPts val="2400"/>
              <a:buFont typeface="Raleway"/>
              <a:buChar char="■"/>
              <a:defRPr b="0" i="0" sz="2400" u="none" cap="none" strike="noStrike">
                <a:solidFill>
                  <a:schemeClr val="dk1"/>
                </a:solidFill>
                <a:latin typeface="Raleway"/>
                <a:ea typeface="Raleway"/>
                <a:cs typeface="Raleway"/>
                <a:sym typeface="Raleway"/>
              </a:defRPr>
            </a:lvl6pPr>
            <a:lvl7pPr indent="-381000" lvl="6" marL="3200400" marR="0" rtl="0" algn="l">
              <a:lnSpc>
                <a:spcPct val="100000"/>
              </a:lnSpc>
              <a:spcBef>
                <a:spcPts val="0"/>
              </a:spcBef>
              <a:spcAft>
                <a:spcPts val="0"/>
              </a:spcAft>
              <a:buClr>
                <a:schemeClr val="dk1"/>
              </a:buClr>
              <a:buSzPts val="2400"/>
              <a:buFont typeface="Raleway"/>
              <a:buChar char="●"/>
              <a:defRPr b="0" i="0" sz="2400" u="none" cap="none" strike="noStrike">
                <a:solidFill>
                  <a:schemeClr val="dk1"/>
                </a:solidFill>
                <a:latin typeface="Raleway"/>
                <a:ea typeface="Raleway"/>
                <a:cs typeface="Raleway"/>
                <a:sym typeface="Raleway"/>
              </a:defRPr>
            </a:lvl7pPr>
            <a:lvl8pPr indent="-381000" lvl="7" marL="3657600" marR="0" rtl="0" algn="l">
              <a:lnSpc>
                <a:spcPct val="100000"/>
              </a:lnSpc>
              <a:spcBef>
                <a:spcPts val="0"/>
              </a:spcBef>
              <a:spcAft>
                <a:spcPts val="0"/>
              </a:spcAft>
              <a:buClr>
                <a:schemeClr val="dk1"/>
              </a:buClr>
              <a:buSzPts val="2400"/>
              <a:buFont typeface="Raleway"/>
              <a:buChar char="○"/>
              <a:defRPr b="0" i="0" sz="2400" u="none" cap="none" strike="noStrike">
                <a:solidFill>
                  <a:schemeClr val="dk1"/>
                </a:solidFill>
                <a:latin typeface="Raleway"/>
                <a:ea typeface="Raleway"/>
                <a:cs typeface="Raleway"/>
                <a:sym typeface="Raleway"/>
              </a:defRPr>
            </a:lvl8pPr>
            <a:lvl9pPr indent="-381000" lvl="8" marL="4114800" marR="0" rtl="0" algn="l">
              <a:lnSpc>
                <a:spcPct val="100000"/>
              </a:lnSpc>
              <a:spcBef>
                <a:spcPts val="0"/>
              </a:spcBef>
              <a:spcAft>
                <a:spcPts val="0"/>
              </a:spcAft>
              <a:buClr>
                <a:schemeClr val="dk1"/>
              </a:buClr>
              <a:buSzPts val="2400"/>
              <a:buFont typeface="Raleway"/>
              <a:buChar char="■"/>
              <a:defRPr b="0" i="0" sz="2400" u="none" cap="none" strike="noStrike">
                <a:solidFill>
                  <a:schemeClr val="dk1"/>
                </a:solidFill>
                <a:latin typeface="Raleway"/>
                <a:ea typeface="Raleway"/>
                <a:cs typeface="Raleway"/>
                <a:sym typeface="Raleway"/>
              </a:defRPr>
            </a:lvl9pPr>
          </a:lstStyle>
          <a:p/>
        </p:txBody>
      </p:sp>
      <p:sp>
        <p:nvSpPr>
          <p:cNvPr id="8" name="Google Shape;8;p1"/>
          <p:cNvSpPr txBox="1"/>
          <p:nvPr>
            <p:ph idx="12" type="sldNum"/>
          </p:nvPr>
        </p:nvSpPr>
        <p:spPr>
          <a:xfrm>
            <a:off x="4297650" y="4764749"/>
            <a:ext cx="548700" cy="3027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Merriweather"/>
                <a:ea typeface="Merriweather"/>
                <a:cs typeface="Merriweather"/>
                <a:sym typeface="Merriweather"/>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5.jpg"/><Relationship Id="rId4" Type="http://schemas.openxmlformats.org/officeDocument/2006/relationships/image" Target="../media/image15.jpg"/><Relationship Id="rId5"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hyperlink" Target="http://drive.google.com/file/d/1QLIayka_QQw7-oYLRamuy18LiW0WpNdN/view" TargetMode="Externa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drive.google.com/file/d/1JcE7ECa373y4YbW1P0Av05CeaYtTFdv7/view" TargetMode="Externa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hyperlink" Target="https://files.asprtracie.hhs.gov/documents/covid-19-healthcare-delivery-impacts-quick-sheet.pdf" TargetMode="External"/><Relationship Id="rId4" Type="http://schemas.openxmlformats.org/officeDocument/2006/relationships/hyperlink" Target="https://www.cdc.gov/coronavirus/2019-ncov/prevent-getting-sick/prevention.html#:~:text=Stay%206%20feet%20away%20from,sick%20and%20other%20household%20members" TargetMode="External"/><Relationship Id="rId5" Type="http://schemas.openxmlformats.org/officeDocument/2006/relationships/hyperlink" Target="https://standards.ieee.org/standard/" TargetMode="External"/><Relationship Id="rId6" Type="http://schemas.openxmlformats.org/officeDocument/2006/relationships/hyperlink" Target="https://csiflabs.cs.ucdavis.edu/~ssdavis/188/Ethical%20Issues%20with%20use%20of%20Drone%20Aircraft.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hyperlink" Target="https://standards-dev21.ieee.org/wp-content/uploads/import/documents/other/its.pdf" TargetMode="External"/><Relationship Id="rId4" Type="http://schemas.openxmlformats.org/officeDocument/2006/relationships/hyperlink" Target="https://www.dronedeploy.com/blog/benefits-dronedeploy-manual-flight" TargetMode="External"/><Relationship Id="rId5" Type="http://schemas.openxmlformats.org/officeDocument/2006/relationships/hyperlink" Target="https://batteryuniversity.com/article/bu-808-how-to-prolong-lithium-based-batteries." TargetMode="External"/><Relationship Id="rId6" Type="http://schemas.openxmlformats.org/officeDocument/2006/relationships/hyperlink" Target="https://www.ibm.com/docs/en/rhapsody/8.3.1?topic=analysis-obtaining-system-requirement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1944450" y="1831388"/>
            <a:ext cx="5255100" cy="148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Delivery Drone</a:t>
            </a:r>
            <a:endParaRPr/>
          </a:p>
        </p:txBody>
      </p:sp>
      <p:sp>
        <p:nvSpPr>
          <p:cNvPr id="73" name="Google Shape;73;p13"/>
          <p:cNvSpPr txBox="1"/>
          <p:nvPr/>
        </p:nvSpPr>
        <p:spPr>
          <a:xfrm>
            <a:off x="2481850" y="3723125"/>
            <a:ext cx="455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aleway"/>
                <a:ea typeface="Raleway"/>
                <a:cs typeface="Raleway"/>
                <a:sym typeface="Raleway"/>
              </a:rPr>
              <a:t>By </a:t>
            </a:r>
            <a:r>
              <a:rPr b="1" lang="en">
                <a:latin typeface="Raleway"/>
                <a:ea typeface="Raleway"/>
                <a:cs typeface="Raleway"/>
                <a:sym typeface="Raleway"/>
              </a:rPr>
              <a:t>Jonathan Rayo, </a:t>
            </a:r>
            <a:r>
              <a:rPr b="1" lang="en">
                <a:latin typeface="Raleway"/>
                <a:ea typeface="Raleway"/>
                <a:cs typeface="Raleway"/>
                <a:sym typeface="Raleway"/>
              </a:rPr>
              <a:t>Peter Surlina, Fidel </a:t>
            </a:r>
            <a:r>
              <a:rPr b="1" lang="en">
                <a:latin typeface="Raleway"/>
                <a:ea typeface="Raleway"/>
                <a:cs typeface="Raleway"/>
                <a:sym typeface="Raleway"/>
              </a:rPr>
              <a:t>Herrera</a:t>
            </a:r>
            <a:endParaRPr b="1">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Engineering Process</a:t>
            </a:r>
            <a:endParaRPr/>
          </a:p>
        </p:txBody>
      </p:sp>
      <p:pic>
        <p:nvPicPr>
          <p:cNvPr id="128" name="Google Shape;128;p22"/>
          <p:cNvPicPr preferRelativeResize="0"/>
          <p:nvPr/>
        </p:nvPicPr>
        <p:blipFill>
          <a:blip r:embed="rId3">
            <a:alphaModFix/>
          </a:blip>
          <a:stretch>
            <a:fillRect/>
          </a:stretch>
        </p:blipFill>
        <p:spPr>
          <a:xfrm>
            <a:off x="1938800" y="1095826"/>
            <a:ext cx="4746123" cy="40476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Engineering </a:t>
            </a:r>
            <a:r>
              <a:rPr lang="en"/>
              <a:t>Process (zoomed in)</a:t>
            </a:r>
            <a:endParaRPr/>
          </a:p>
        </p:txBody>
      </p:sp>
      <p:pic>
        <p:nvPicPr>
          <p:cNvPr id="134" name="Google Shape;134;p23"/>
          <p:cNvPicPr preferRelativeResize="0"/>
          <p:nvPr/>
        </p:nvPicPr>
        <p:blipFill>
          <a:blip r:embed="rId3">
            <a:alphaModFix/>
          </a:blip>
          <a:stretch>
            <a:fillRect/>
          </a:stretch>
        </p:blipFill>
        <p:spPr>
          <a:xfrm>
            <a:off x="212825" y="1179188"/>
            <a:ext cx="8839201" cy="352130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Engineering Process (zoomed in pt2) </a:t>
            </a:r>
            <a:endParaRPr/>
          </a:p>
        </p:txBody>
      </p:sp>
      <p:pic>
        <p:nvPicPr>
          <p:cNvPr id="140" name="Google Shape;140;p24"/>
          <p:cNvPicPr preferRelativeResize="0"/>
          <p:nvPr/>
        </p:nvPicPr>
        <p:blipFill>
          <a:blip r:embed="rId3">
            <a:alphaModFix/>
          </a:blip>
          <a:stretch>
            <a:fillRect/>
          </a:stretch>
        </p:blipFill>
        <p:spPr>
          <a:xfrm>
            <a:off x="808300" y="1069951"/>
            <a:ext cx="7196074" cy="3996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Mission Requirements</a:t>
            </a:r>
            <a:endParaRPr/>
          </a:p>
        </p:txBody>
      </p:sp>
      <p:sp>
        <p:nvSpPr>
          <p:cNvPr id="146" name="Google Shape;146;p25"/>
          <p:cNvSpPr txBox="1"/>
          <p:nvPr>
            <p:ph idx="1" type="body"/>
          </p:nvPr>
        </p:nvSpPr>
        <p:spPr>
          <a:xfrm>
            <a:off x="457200" y="1403306"/>
            <a:ext cx="8229600" cy="35226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Drone shall deliver an item to a consumer</a:t>
            </a:r>
            <a:endParaRPr sz="2000"/>
          </a:p>
          <a:p>
            <a:pPr indent="-355600" lvl="0" marL="457200" rtl="0" algn="l">
              <a:spcBef>
                <a:spcPts val="0"/>
              </a:spcBef>
              <a:spcAft>
                <a:spcPts val="0"/>
              </a:spcAft>
              <a:buSzPts val="2000"/>
              <a:buChar char="◉"/>
            </a:pPr>
            <a:r>
              <a:rPr lang="en" sz="2000"/>
              <a:t>Drone shall offer an autonomous delivery option and a manual delivery option. Manual delivery requires the use of a remote control while the autonomous delivery option requires the user to input information into the drone using external device like a laptop.</a:t>
            </a:r>
            <a:endParaRPr sz="2000"/>
          </a:p>
          <a:p>
            <a:pPr indent="-355600" lvl="0" marL="457200" rtl="0" algn="l">
              <a:spcBef>
                <a:spcPts val="0"/>
              </a:spcBef>
              <a:spcAft>
                <a:spcPts val="0"/>
              </a:spcAft>
              <a:buSzPts val="2000"/>
              <a:buChar char="◉"/>
            </a:pPr>
            <a:r>
              <a:rPr lang="en" sz="2000"/>
              <a:t>Drone shall enforce contactless delivery and social distancing practices</a:t>
            </a:r>
            <a:endParaRPr sz="2000"/>
          </a:p>
          <a:p>
            <a:pPr indent="-355600" lvl="0" marL="457200" rtl="0" algn="l">
              <a:spcBef>
                <a:spcPts val="0"/>
              </a:spcBef>
              <a:spcAft>
                <a:spcPts val="0"/>
              </a:spcAft>
              <a:buSzPts val="2000"/>
              <a:buChar char="◉"/>
            </a:pPr>
            <a:r>
              <a:rPr lang="en" sz="2000"/>
              <a:t>Drone shall offer convenience to consumers</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idx="1" type="body"/>
          </p:nvPr>
        </p:nvSpPr>
        <p:spPr>
          <a:xfrm>
            <a:off x="457200" y="1397363"/>
            <a:ext cx="3994500" cy="35283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Input Requirements</a:t>
            </a:r>
            <a:endParaRPr sz="900">
              <a:solidFill>
                <a:srgbClr val="000000"/>
              </a:solidFill>
              <a:latin typeface="Arial"/>
              <a:ea typeface="Arial"/>
              <a:cs typeface="Arial"/>
              <a:sym typeface="Arial"/>
            </a:endParaRPr>
          </a:p>
          <a:p>
            <a:pPr indent="-285750" lvl="1" marL="914400" rtl="0" algn="l">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The drone shall accept coordinates for directions</a:t>
            </a:r>
            <a:endParaRPr sz="900">
              <a:solidFill>
                <a:srgbClr val="000000"/>
              </a:solidFill>
              <a:latin typeface="Arial"/>
              <a:ea typeface="Arial"/>
              <a:cs typeface="Arial"/>
              <a:sym typeface="Arial"/>
            </a:endParaRPr>
          </a:p>
          <a:p>
            <a:pPr indent="-285750" lvl="1" marL="914400" rtl="0" algn="l">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The drone shall accept inputs from remote control</a:t>
            </a:r>
            <a:endParaRPr sz="900">
              <a:solidFill>
                <a:srgbClr val="000000"/>
              </a:solidFill>
              <a:latin typeface="Arial"/>
              <a:ea typeface="Arial"/>
              <a:cs typeface="Arial"/>
              <a:sym typeface="Arial"/>
            </a:endParaRPr>
          </a:p>
          <a:p>
            <a:pPr indent="-285750" lvl="1" marL="914400" rtl="0" algn="l">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The drone shall accept input to boot up and shut down</a:t>
            </a:r>
            <a:endParaRPr sz="900">
              <a:solidFill>
                <a:srgbClr val="000000"/>
              </a:solidFill>
              <a:latin typeface="Arial"/>
              <a:ea typeface="Arial"/>
              <a:cs typeface="Arial"/>
              <a:sym typeface="Arial"/>
            </a:endParaRPr>
          </a:p>
          <a:p>
            <a:pPr indent="-285750" lvl="0" marL="457200" rtl="0" algn="l">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Output Requirements</a:t>
            </a:r>
            <a:endParaRPr sz="900">
              <a:solidFill>
                <a:srgbClr val="000000"/>
              </a:solidFill>
              <a:latin typeface="Arial"/>
              <a:ea typeface="Arial"/>
              <a:cs typeface="Arial"/>
              <a:sym typeface="Arial"/>
            </a:endParaRPr>
          </a:p>
          <a:p>
            <a:pPr indent="-285750" lvl="1" marL="914400" rtl="0" algn="l">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The drone shall fly to destination when coordinates are received</a:t>
            </a:r>
            <a:endParaRPr sz="900">
              <a:solidFill>
                <a:srgbClr val="000000"/>
              </a:solidFill>
              <a:latin typeface="Arial"/>
              <a:ea typeface="Arial"/>
              <a:cs typeface="Arial"/>
              <a:sym typeface="Arial"/>
            </a:endParaRPr>
          </a:p>
          <a:p>
            <a:pPr indent="-285750" lvl="1" marL="914400" rtl="0" algn="l">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The drone pilot shall send a text message to the customer once their package arrives</a:t>
            </a:r>
            <a:endParaRPr sz="900">
              <a:solidFill>
                <a:srgbClr val="000000"/>
              </a:solidFill>
              <a:latin typeface="Arial"/>
              <a:ea typeface="Arial"/>
              <a:cs typeface="Arial"/>
              <a:sym typeface="Arial"/>
            </a:endParaRPr>
          </a:p>
          <a:p>
            <a:pPr indent="-285750" lvl="1" marL="914400" rtl="0" algn="l">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The drone shall react according to the inputs from the remote control.</a:t>
            </a:r>
            <a:endParaRPr sz="900">
              <a:solidFill>
                <a:srgbClr val="000000"/>
              </a:solidFill>
              <a:latin typeface="Arial"/>
              <a:ea typeface="Arial"/>
              <a:cs typeface="Arial"/>
              <a:sym typeface="Arial"/>
            </a:endParaRPr>
          </a:p>
          <a:p>
            <a:pPr indent="-285750" lvl="1" marL="914400" rtl="0" algn="l">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The drone shall turn on when instructed to do so</a:t>
            </a:r>
            <a:endParaRPr sz="900">
              <a:solidFill>
                <a:srgbClr val="000000"/>
              </a:solidFill>
              <a:latin typeface="Arial"/>
              <a:ea typeface="Arial"/>
              <a:cs typeface="Arial"/>
              <a:sym typeface="Arial"/>
            </a:endParaRPr>
          </a:p>
        </p:txBody>
      </p:sp>
      <p:sp>
        <p:nvSpPr>
          <p:cNvPr id="152" name="Google Shape;152;p26"/>
          <p:cNvSpPr txBox="1"/>
          <p:nvPr>
            <p:ph idx="2" type="body"/>
          </p:nvPr>
        </p:nvSpPr>
        <p:spPr>
          <a:xfrm>
            <a:off x="4692274" y="1397363"/>
            <a:ext cx="3994500" cy="35283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Functional Requirements</a:t>
            </a:r>
            <a:endParaRPr sz="900">
              <a:solidFill>
                <a:srgbClr val="000000"/>
              </a:solidFill>
              <a:latin typeface="Arial"/>
              <a:ea typeface="Arial"/>
              <a:cs typeface="Arial"/>
              <a:sym typeface="Arial"/>
            </a:endParaRPr>
          </a:p>
          <a:p>
            <a:pPr indent="-285750" lvl="1" marL="914400" rtl="0" algn="l">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The drone shall be able to carry 300 grams.</a:t>
            </a:r>
            <a:endParaRPr sz="900">
              <a:solidFill>
                <a:srgbClr val="000000"/>
              </a:solidFill>
              <a:latin typeface="Arial"/>
              <a:ea typeface="Arial"/>
              <a:cs typeface="Arial"/>
              <a:sym typeface="Arial"/>
            </a:endParaRPr>
          </a:p>
          <a:p>
            <a:pPr indent="-285750" lvl="1" marL="914400" rtl="0" algn="l">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The drone shall limit package weight</a:t>
            </a:r>
            <a:endParaRPr sz="900">
              <a:solidFill>
                <a:srgbClr val="000000"/>
              </a:solidFill>
              <a:latin typeface="Arial"/>
              <a:ea typeface="Arial"/>
              <a:cs typeface="Arial"/>
              <a:sym typeface="Arial"/>
            </a:endParaRPr>
          </a:p>
          <a:p>
            <a:pPr indent="-285750" lvl="1" marL="914400" rtl="0" algn="l">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The drone shall be waterproof/resistant</a:t>
            </a:r>
            <a:endParaRPr sz="900">
              <a:solidFill>
                <a:srgbClr val="000000"/>
              </a:solidFill>
              <a:latin typeface="Arial"/>
              <a:ea typeface="Arial"/>
              <a:cs typeface="Arial"/>
              <a:sym typeface="Arial"/>
            </a:endParaRPr>
          </a:p>
          <a:p>
            <a:pPr indent="-285750" lvl="1" marL="914400" rtl="0" algn="l">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The drone shall be able to travel within 30 feet of its home base.</a:t>
            </a:r>
            <a:endParaRPr sz="900">
              <a:solidFill>
                <a:srgbClr val="000000"/>
              </a:solidFill>
              <a:latin typeface="Arial"/>
              <a:ea typeface="Arial"/>
              <a:cs typeface="Arial"/>
              <a:sym typeface="Arial"/>
            </a:endParaRPr>
          </a:p>
          <a:p>
            <a:pPr indent="-285750" lvl="1" marL="914400" rtl="0" algn="l">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The drone shall have a delivery compartment</a:t>
            </a:r>
            <a:endParaRPr sz="900">
              <a:solidFill>
                <a:srgbClr val="000000"/>
              </a:solidFill>
              <a:latin typeface="Arial"/>
              <a:ea typeface="Arial"/>
              <a:cs typeface="Arial"/>
              <a:sym typeface="Arial"/>
            </a:endParaRPr>
          </a:p>
          <a:p>
            <a:pPr indent="-285750" lvl="0" marL="457200" rtl="0" algn="l">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External Interface</a:t>
            </a:r>
            <a:endParaRPr sz="900">
              <a:solidFill>
                <a:srgbClr val="000000"/>
              </a:solidFill>
              <a:latin typeface="Arial"/>
              <a:ea typeface="Arial"/>
              <a:cs typeface="Arial"/>
              <a:sym typeface="Arial"/>
            </a:endParaRPr>
          </a:p>
          <a:p>
            <a:pPr indent="-285750" lvl="1" marL="914400" rtl="0" algn="l">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Light indicating that the drone is turned on</a:t>
            </a:r>
            <a:endParaRPr sz="900">
              <a:solidFill>
                <a:srgbClr val="000000"/>
              </a:solidFill>
              <a:latin typeface="Arial"/>
              <a:ea typeface="Arial"/>
              <a:cs typeface="Arial"/>
              <a:sym typeface="Arial"/>
            </a:endParaRPr>
          </a:p>
          <a:p>
            <a:pPr indent="-285750" lvl="1" marL="914400" rtl="0" algn="l">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The drone shall be accompanied by remote control that has a signal of about 30 feet</a:t>
            </a:r>
            <a:endParaRPr sz="900">
              <a:solidFill>
                <a:srgbClr val="000000"/>
              </a:solidFill>
              <a:latin typeface="Arial"/>
              <a:ea typeface="Arial"/>
              <a:cs typeface="Arial"/>
              <a:sym typeface="Arial"/>
            </a:endParaRPr>
          </a:p>
          <a:p>
            <a:pPr indent="-285750" lvl="1" marL="914400" rtl="0" algn="l">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Arducam connected to Raspberry Pi for live video feed</a:t>
            </a:r>
            <a:endParaRPr sz="900">
              <a:solidFill>
                <a:srgbClr val="000000"/>
              </a:solidFill>
              <a:latin typeface="Arial"/>
              <a:ea typeface="Arial"/>
              <a:cs typeface="Arial"/>
              <a:sym typeface="Arial"/>
            </a:endParaRPr>
          </a:p>
          <a:p>
            <a:pPr indent="-285750" lvl="1" marL="914400" rtl="0" algn="l">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Scale to weigh items before flying</a:t>
            </a:r>
            <a:endParaRPr sz="900">
              <a:solidFill>
                <a:srgbClr val="000000"/>
              </a:solidFill>
              <a:latin typeface="Arial"/>
              <a:ea typeface="Arial"/>
              <a:cs typeface="Arial"/>
              <a:sym typeface="Arial"/>
            </a:endParaRPr>
          </a:p>
          <a:p>
            <a:pPr indent="0" lvl="0" marL="0" rtl="0" algn="l">
              <a:lnSpc>
                <a:spcPct val="115000"/>
              </a:lnSpc>
              <a:spcBef>
                <a:spcPts val="600"/>
              </a:spcBef>
              <a:spcAft>
                <a:spcPts val="0"/>
              </a:spcAft>
              <a:buNone/>
            </a:pPr>
            <a:r>
              <a:t/>
            </a:r>
            <a:endParaRPr sz="9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sz="900">
              <a:solidFill>
                <a:srgbClr val="000000"/>
              </a:solidFill>
              <a:latin typeface="Arial"/>
              <a:ea typeface="Arial"/>
              <a:cs typeface="Arial"/>
              <a:sym typeface="Arial"/>
            </a:endParaRPr>
          </a:p>
          <a:p>
            <a:pPr indent="0" lvl="0" marL="0" rtl="0" algn="l">
              <a:spcBef>
                <a:spcPts val="600"/>
              </a:spcBef>
              <a:spcAft>
                <a:spcPts val="0"/>
              </a:spcAft>
              <a:buNone/>
            </a:pPr>
            <a:r>
              <a:t/>
            </a:r>
            <a:endParaRPr/>
          </a:p>
        </p:txBody>
      </p:sp>
      <p:sp>
        <p:nvSpPr>
          <p:cNvPr id="153" name="Google Shape;153;p26"/>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System Requirements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Block Diagram </a:t>
            </a:r>
            <a:endParaRPr/>
          </a:p>
        </p:txBody>
      </p:sp>
      <p:pic>
        <p:nvPicPr>
          <p:cNvPr id="159" name="Google Shape;159;p27"/>
          <p:cNvPicPr preferRelativeResize="0"/>
          <p:nvPr/>
        </p:nvPicPr>
        <p:blipFill>
          <a:blip r:embed="rId3">
            <a:alphaModFix/>
          </a:blip>
          <a:stretch>
            <a:fillRect/>
          </a:stretch>
        </p:blipFill>
        <p:spPr>
          <a:xfrm>
            <a:off x="856350" y="1161913"/>
            <a:ext cx="7431307" cy="38032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Functional Architecture Input and Outputs</a:t>
            </a:r>
            <a:endParaRPr/>
          </a:p>
        </p:txBody>
      </p:sp>
      <p:pic>
        <p:nvPicPr>
          <p:cNvPr id="165" name="Google Shape;165;p28"/>
          <p:cNvPicPr preferRelativeResize="0"/>
          <p:nvPr/>
        </p:nvPicPr>
        <p:blipFill>
          <a:blip r:embed="rId3">
            <a:alphaModFix/>
          </a:blip>
          <a:stretch>
            <a:fillRect/>
          </a:stretch>
        </p:blipFill>
        <p:spPr>
          <a:xfrm>
            <a:off x="-65425" y="1121725"/>
            <a:ext cx="9416275" cy="3365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idx="1" type="body"/>
          </p:nvPr>
        </p:nvSpPr>
        <p:spPr>
          <a:xfrm>
            <a:off x="457200" y="4476225"/>
            <a:ext cx="8229600" cy="554400"/>
          </a:xfrm>
          <a:prstGeom prst="rect">
            <a:avLst/>
          </a:prstGeom>
        </p:spPr>
        <p:txBody>
          <a:bodyPr anchorCtr="0" anchor="ctr" bIns="91425" lIns="91425" spcFirstLastPara="1" rIns="91425" wrap="square" tIns="91425">
            <a:noAutofit/>
          </a:bodyPr>
          <a:lstStyle/>
          <a:p>
            <a:pPr indent="0" lvl="0" marL="0" rtl="0" algn="ctr">
              <a:spcBef>
                <a:spcPts val="360"/>
              </a:spcBef>
              <a:spcAft>
                <a:spcPts val="0"/>
              </a:spcAft>
              <a:buNone/>
            </a:pPr>
            <a:r>
              <a:rPr lang="en"/>
              <a:t>Functional Architecture Tracing Diagram</a:t>
            </a:r>
            <a:endParaRPr/>
          </a:p>
        </p:txBody>
      </p:sp>
      <p:pic>
        <p:nvPicPr>
          <p:cNvPr id="171" name="Google Shape;171;p29"/>
          <p:cNvPicPr preferRelativeResize="0"/>
          <p:nvPr/>
        </p:nvPicPr>
        <p:blipFill>
          <a:blip r:embed="rId3">
            <a:alphaModFix/>
          </a:blip>
          <a:stretch>
            <a:fillRect/>
          </a:stretch>
        </p:blipFill>
        <p:spPr>
          <a:xfrm>
            <a:off x="-50700" y="0"/>
            <a:ext cx="9144000" cy="44561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Physical</a:t>
            </a:r>
            <a:r>
              <a:rPr lang="en"/>
              <a:t> Architecture</a:t>
            </a:r>
            <a:endParaRPr/>
          </a:p>
        </p:txBody>
      </p:sp>
      <p:pic>
        <p:nvPicPr>
          <p:cNvPr id="177" name="Google Shape;177;p30"/>
          <p:cNvPicPr preferRelativeResize="0"/>
          <p:nvPr/>
        </p:nvPicPr>
        <p:blipFill>
          <a:blip r:embed="rId3">
            <a:alphaModFix/>
          </a:blip>
          <a:stretch>
            <a:fillRect/>
          </a:stretch>
        </p:blipFill>
        <p:spPr>
          <a:xfrm>
            <a:off x="1921926" y="1120651"/>
            <a:ext cx="5459224" cy="39598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scale</a:t>
            </a:r>
            <a:endParaRPr/>
          </a:p>
        </p:txBody>
      </p:sp>
      <p:pic>
        <p:nvPicPr>
          <p:cNvPr id="183" name="Google Shape;183;p31"/>
          <p:cNvPicPr preferRelativeResize="0"/>
          <p:nvPr/>
        </p:nvPicPr>
        <p:blipFill>
          <a:blip r:embed="rId3">
            <a:alphaModFix/>
          </a:blip>
          <a:stretch>
            <a:fillRect/>
          </a:stretch>
        </p:blipFill>
        <p:spPr>
          <a:xfrm>
            <a:off x="117875" y="1251825"/>
            <a:ext cx="4217850" cy="3143824"/>
          </a:xfrm>
          <a:prstGeom prst="rect">
            <a:avLst/>
          </a:prstGeom>
          <a:noFill/>
          <a:ln>
            <a:noFill/>
          </a:ln>
        </p:spPr>
      </p:pic>
      <p:pic>
        <p:nvPicPr>
          <p:cNvPr id="184" name="Google Shape;184;p31"/>
          <p:cNvPicPr preferRelativeResize="0"/>
          <p:nvPr/>
        </p:nvPicPr>
        <p:blipFill>
          <a:blip r:embed="rId4">
            <a:alphaModFix/>
          </a:blip>
          <a:stretch>
            <a:fillRect/>
          </a:stretch>
        </p:blipFill>
        <p:spPr>
          <a:xfrm>
            <a:off x="4572000" y="1411501"/>
            <a:ext cx="4267200" cy="28837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79" name="Google Shape;79;p14"/>
          <p:cNvSpPr txBox="1"/>
          <p:nvPr>
            <p:ph idx="1" type="body"/>
          </p:nvPr>
        </p:nvSpPr>
        <p:spPr>
          <a:xfrm>
            <a:off x="457200" y="1403306"/>
            <a:ext cx="8229600" cy="3522600"/>
          </a:xfrm>
          <a:prstGeom prst="rect">
            <a:avLst/>
          </a:prstGeom>
        </p:spPr>
        <p:txBody>
          <a:bodyPr anchorCtr="0" anchor="t" bIns="91425" lIns="91425" spcFirstLastPara="1" rIns="91425" wrap="square" tIns="91425">
            <a:noAutofit/>
          </a:bodyPr>
          <a:lstStyle/>
          <a:p>
            <a:pPr indent="-374650" lvl="0" marL="457200" rtl="0" algn="l">
              <a:spcBef>
                <a:spcPts val="600"/>
              </a:spcBef>
              <a:spcAft>
                <a:spcPts val="0"/>
              </a:spcAft>
              <a:buSzPts val="2300"/>
              <a:buChar char="◉"/>
            </a:pPr>
            <a:r>
              <a:rPr lang="en" sz="2300"/>
              <a:t>COVID-19 has caused negative effects on our society and the economy.</a:t>
            </a:r>
            <a:endParaRPr sz="2300"/>
          </a:p>
          <a:p>
            <a:pPr indent="-374650" lvl="0" marL="457200" rtl="0" algn="l">
              <a:spcBef>
                <a:spcPts val="0"/>
              </a:spcBef>
              <a:spcAft>
                <a:spcPts val="0"/>
              </a:spcAft>
              <a:buSzPts val="2300"/>
              <a:buChar char="◉"/>
            </a:pPr>
            <a:r>
              <a:rPr lang="en" sz="2300"/>
              <a:t>T</a:t>
            </a:r>
            <a:r>
              <a:rPr lang="en" sz="2300"/>
              <a:t>he U.S. Department of Health and Human Services Office for Preparedness and Response stated that COVID-19 has disrupted the supply chain globally.</a:t>
            </a:r>
            <a:endParaRPr sz="2300"/>
          </a:p>
          <a:p>
            <a:pPr indent="-374650" lvl="0" marL="457200" rtl="0" algn="l">
              <a:spcBef>
                <a:spcPts val="0"/>
              </a:spcBef>
              <a:spcAft>
                <a:spcPts val="0"/>
              </a:spcAft>
              <a:buSzPts val="2300"/>
              <a:buChar char="◉"/>
            </a:pPr>
            <a:r>
              <a:rPr lang="en" sz="2300"/>
              <a:t>The Centers for Disease Control and Prevention </a:t>
            </a:r>
            <a:r>
              <a:rPr lang="en" sz="2300"/>
              <a:t>advised</a:t>
            </a:r>
            <a:r>
              <a:rPr lang="en" sz="2300"/>
              <a:t> to avoid contact with infected people, as well as crowds.</a:t>
            </a:r>
            <a:endParaRPr sz="2300"/>
          </a:p>
          <a:p>
            <a:pPr indent="-374650" lvl="0" marL="457200" rtl="0" algn="l">
              <a:spcBef>
                <a:spcPts val="0"/>
              </a:spcBef>
              <a:spcAft>
                <a:spcPts val="0"/>
              </a:spcAft>
              <a:buSzPts val="2300"/>
              <a:buChar char="◉"/>
            </a:pPr>
            <a:r>
              <a:rPr lang="en" sz="2300"/>
              <a:t>Our goal was to implement a delivery drone system to mitigate the spread of COVID-19.</a:t>
            </a:r>
            <a:endParaRPr sz="23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RC Controller</a:t>
            </a:r>
            <a:endParaRPr/>
          </a:p>
        </p:txBody>
      </p:sp>
      <p:pic>
        <p:nvPicPr>
          <p:cNvPr id="190" name="Google Shape;190;p32"/>
          <p:cNvPicPr preferRelativeResize="0"/>
          <p:nvPr/>
        </p:nvPicPr>
        <p:blipFill>
          <a:blip r:embed="rId3">
            <a:alphaModFix/>
          </a:blip>
          <a:stretch>
            <a:fillRect/>
          </a:stretch>
        </p:blipFill>
        <p:spPr>
          <a:xfrm>
            <a:off x="2279313" y="1170538"/>
            <a:ext cx="4585372" cy="38032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Pixhawk 4</a:t>
            </a:r>
            <a:endParaRPr/>
          </a:p>
        </p:txBody>
      </p:sp>
      <p:pic>
        <p:nvPicPr>
          <p:cNvPr id="196" name="Google Shape;196;p33"/>
          <p:cNvPicPr preferRelativeResize="0"/>
          <p:nvPr/>
        </p:nvPicPr>
        <p:blipFill>
          <a:blip r:embed="rId3">
            <a:alphaModFix/>
          </a:blip>
          <a:stretch>
            <a:fillRect/>
          </a:stretch>
        </p:blipFill>
        <p:spPr>
          <a:xfrm>
            <a:off x="3296649" y="1035425"/>
            <a:ext cx="2445725" cy="4080276"/>
          </a:xfrm>
          <a:prstGeom prst="rect">
            <a:avLst/>
          </a:prstGeom>
          <a:noFill/>
          <a:ln>
            <a:noFill/>
          </a:ln>
        </p:spPr>
      </p:pic>
      <p:cxnSp>
        <p:nvCxnSpPr>
          <p:cNvPr id="197" name="Google Shape;197;p33"/>
          <p:cNvCxnSpPr/>
          <p:nvPr/>
        </p:nvCxnSpPr>
        <p:spPr>
          <a:xfrm flipH="1" rot="10800000">
            <a:off x="4690700" y="2507350"/>
            <a:ext cx="1383900" cy="754200"/>
          </a:xfrm>
          <a:prstGeom prst="straightConnector1">
            <a:avLst/>
          </a:prstGeom>
          <a:noFill/>
          <a:ln cap="flat" cmpd="sng" w="9525">
            <a:solidFill>
              <a:schemeClr val="dk2"/>
            </a:solidFill>
            <a:prstDash val="solid"/>
            <a:round/>
            <a:headEnd len="med" w="med" type="none"/>
            <a:tailEnd len="med" w="med" type="none"/>
          </a:ln>
        </p:spPr>
      </p:cxnSp>
      <p:sp>
        <p:nvSpPr>
          <p:cNvPr id="198" name="Google Shape;198;p33"/>
          <p:cNvSpPr txBox="1"/>
          <p:nvPr/>
        </p:nvSpPr>
        <p:spPr>
          <a:xfrm flipH="1">
            <a:off x="6254350" y="2291475"/>
            <a:ext cx="257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aleway"/>
                <a:ea typeface="Raleway"/>
                <a:cs typeface="Raleway"/>
                <a:sym typeface="Raleway"/>
              </a:rPr>
              <a:t>Communication with Raspberry Pi</a:t>
            </a:r>
            <a:endParaRPr sz="1200">
              <a:latin typeface="Raleway"/>
              <a:ea typeface="Raleway"/>
              <a:cs typeface="Raleway"/>
              <a:sym typeface="Raleway"/>
            </a:endParaRPr>
          </a:p>
        </p:txBody>
      </p:sp>
      <p:cxnSp>
        <p:nvCxnSpPr>
          <p:cNvPr id="199" name="Google Shape;199;p33"/>
          <p:cNvCxnSpPr>
            <a:endCxn id="200" idx="1"/>
          </p:cNvCxnSpPr>
          <p:nvPr/>
        </p:nvCxnSpPr>
        <p:spPr>
          <a:xfrm flipH="1" rot="10800000">
            <a:off x="5272100" y="3323288"/>
            <a:ext cx="1086600" cy="20100"/>
          </a:xfrm>
          <a:prstGeom prst="straightConnector1">
            <a:avLst/>
          </a:prstGeom>
          <a:noFill/>
          <a:ln cap="flat" cmpd="sng" w="9525">
            <a:solidFill>
              <a:schemeClr val="dk2"/>
            </a:solidFill>
            <a:prstDash val="solid"/>
            <a:round/>
            <a:headEnd len="med" w="med" type="none"/>
            <a:tailEnd len="med" w="med" type="none"/>
          </a:ln>
        </p:spPr>
      </p:cxnSp>
      <p:sp>
        <p:nvSpPr>
          <p:cNvPr id="200" name="Google Shape;200;p33"/>
          <p:cNvSpPr txBox="1"/>
          <p:nvPr/>
        </p:nvSpPr>
        <p:spPr>
          <a:xfrm>
            <a:off x="6358700" y="3123188"/>
            <a:ext cx="12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Receiver</a:t>
            </a:r>
            <a:endParaRPr>
              <a:latin typeface="Raleway"/>
              <a:ea typeface="Raleway"/>
              <a:cs typeface="Raleway"/>
              <a:sym typeface="Raleway"/>
            </a:endParaRPr>
          </a:p>
        </p:txBody>
      </p:sp>
      <p:cxnSp>
        <p:nvCxnSpPr>
          <p:cNvPr id="201" name="Google Shape;201;p33"/>
          <p:cNvCxnSpPr>
            <a:endCxn id="202" idx="1"/>
          </p:cNvCxnSpPr>
          <p:nvPr/>
        </p:nvCxnSpPr>
        <p:spPr>
          <a:xfrm>
            <a:off x="5137200" y="4007525"/>
            <a:ext cx="889200" cy="570900"/>
          </a:xfrm>
          <a:prstGeom prst="straightConnector1">
            <a:avLst/>
          </a:prstGeom>
          <a:noFill/>
          <a:ln cap="flat" cmpd="sng" w="9525">
            <a:solidFill>
              <a:schemeClr val="dk2"/>
            </a:solidFill>
            <a:prstDash val="solid"/>
            <a:round/>
            <a:headEnd len="med" w="med" type="none"/>
            <a:tailEnd len="med" w="med" type="none"/>
          </a:ln>
        </p:spPr>
      </p:cxnSp>
      <p:pic>
        <p:nvPicPr>
          <p:cNvPr id="203" name="Google Shape;203;p33"/>
          <p:cNvPicPr preferRelativeResize="0"/>
          <p:nvPr/>
        </p:nvPicPr>
        <p:blipFill>
          <a:blip r:embed="rId4">
            <a:alphaModFix/>
          </a:blip>
          <a:stretch>
            <a:fillRect/>
          </a:stretch>
        </p:blipFill>
        <p:spPr>
          <a:xfrm>
            <a:off x="422528" y="2766375"/>
            <a:ext cx="2012150" cy="2012150"/>
          </a:xfrm>
          <a:prstGeom prst="rect">
            <a:avLst/>
          </a:prstGeom>
          <a:noFill/>
          <a:ln>
            <a:noFill/>
          </a:ln>
        </p:spPr>
      </p:pic>
      <p:sp>
        <p:nvSpPr>
          <p:cNvPr id="202" name="Google Shape;202;p33"/>
          <p:cNvSpPr txBox="1"/>
          <p:nvPr/>
        </p:nvSpPr>
        <p:spPr>
          <a:xfrm>
            <a:off x="6026400" y="4378325"/>
            <a:ext cx="130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GPS Module</a:t>
            </a:r>
            <a:endParaRPr>
              <a:latin typeface="Raleway"/>
              <a:ea typeface="Raleway"/>
              <a:cs typeface="Raleway"/>
              <a:sym typeface="Raleway"/>
            </a:endParaRPr>
          </a:p>
        </p:txBody>
      </p:sp>
      <p:cxnSp>
        <p:nvCxnSpPr>
          <p:cNvPr id="204" name="Google Shape;204;p33"/>
          <p:cNvCxnSpPr/>
          <p:nvPr/>
        </p:nvCxnSpPr>
        <p:spPr>
          <a:xfrm rot="10800000">
            <a:off x="1695125" y="3523400"/>
            <a:ext cx="2291100" cy="1137900"/>
          </a:xfrm>
          <a:prstGeom prst="straightConnector1">
            <a:avLst/>
          </a:prstGeom>
          <a:noFill/>
          <a:ln cap="flat" cmpd="sng" w="9525">
            <a:solidFill>
              <a:schemeClr val="dk2"/>
            </a:solidFill>
            <a:prstDash val="solid"/>
            <a:round/>
            <a:headEnd len="med" w="med" type="none"/>
            <a:tailEnd len="med" w="med" type="none"/>
          </a:ln>
        </p:spPr>
      </p:cxnSp>
      <p:cxnSp>
        <p:nvCxnSpPr>
          <p:cNvPr id="205" name="Google Shape;205;p33"/>
          <p:cNvCxnSpPr/>
          <p:nvPr/>
        </p:nvCxnSpPr>
        <p:spPr>
          <a:xfrm flipH="1">
            <a:off x="1553825" y="1650200"/>
            <a:ext cx="2432400" cy="2914800"/>
          </a:xfrm>
          <a:prstGeom prst="straightConnector1">
            <a:avLst/>
          </a:prstGeom>
          <a:noFill/>
          <a:ln cap="flat" cmpd="sng" w="9525">
            <a:solidFill>
              <a:schemeClr val="dk2"/>
            </a:solidFill>
            <a:prstDash val="solid"/>
            <a:round/>
            <a:headEnd len="med" w="med" type="none"/>
            <a:tailEnd len="med" w="med" type="none"/>
          </a:ln>
        </p:spPr>
      </p:cxnSp>
      <p:pic>
        <p:nvPicPr>
          <p:cNvPr id="206" name="Google Shape;206;p33"/>
          <p:cNvPicPr preferRelativeResize="0"/>
          <p:nvPr/>
        </p:nvPicPr>
        <p:blipFill>
          <a:blip r:embed="rId5">
            <a:alphaModFix/>
          </a:blip>
          <a:stretch>
            <a:fillRect/>
          </a:stretch>
        </p:blipFill>
        <p:spPr>
          <a:xfrm>
            <a:off x="140850" y="1435625"/>
            <a:ext cx="3032400" cy="1118750"/>
          </a:xfrm>
          <a:prstGeom prst="rect">
            <a:avLst/>
          </a:prstGeom>
          <a:noFill/>
          <a:ln>
            <a:noFill/>
          </a:ln>
        </p:spPr>
      </p:pic>
      <p:cxnSp>
        <p:nvCxnSpPr>
          <p:cNvPr id="207" name="Google Shape;207;p33"/>
          <p:cNvCxnSpPr>
            <a:stCxn id="203" idx="0"/>
          </p:cNvCxnSpPr>
          <p:nvPr/>
        </p:nvCxnSpPr>
        <p:spPr>
          <a:xfrm flipH="1" rot="10800000">
            <a:off x="1428603" y="2185875"/>
            <a:ext cx="285900" cy="580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Raspberry Pi</a:t>
            </a:r>
            <a:endParaRPr/>
          </a:p>
        </p:txBody>
      </p:sp>
      <p:pic>
        <p:nvPicPr>
          <p:cNvPr id="213" name="Google Shape;213;p34"/>
          <p:cNvPicPr preferRelativeResize="0"/>
          <p:nvPr/>
        </p:nvPicPr>
        <p:blipFill>
          <a:blip r:embed="rId3">
            <a:alphaModFix/>
          </a:blip>
          <a:stretch>
            <a:fillRect/>
          </a:stretch>
        </p:blipFill>
        <p:spPr>
          <a:xfrm>
            <a:off x="1715975" y="1237338"/>
            <a:ext cx="5471899" cy="380328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Flight Stack Diagram</a:t>
            </a:r>
            <a:endParaRPr/>
          </a:p>
        </p:txBody>
      </p:sp>
      <p:pic>
        <p:nvPicPr>
          <p:cNvPr id="219" name="Google Shape;219;p35"/>
          <p:cNvPicPr preferRelativeResize="0"/>
          <p:nvPr/>
        </p:nvPicPr>
        <p:blipFill>
          <a:blip r:embed="rId3">
            <a:alphaModFix/>
          </a:blip>
          <a:stretch>
            <a:fillRect/>
          </a:stretch>
        </p:blipFill>
        <p:spPr>
          <a:xfrm>
            <a:off x="90925" y="1718900"/>
            <a:ext cx="8962150" cy="2415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Raspberry Pi to PixHawk 4 Wiring (Power)</a:t>
            </a:r>
            <a:endParaRPr/>
          </a:p>
        </p:txBody>
      </p:sp>
      <p:pic>
        <p:nvPicPr>
          <p:cNvPr id="225" name="Google Shape;225;p36"/>
          <p:cNvPicPr preferRelativeResize="0"/>
          <p:nvPr/>
        </p:nvPicPr>
        <p:blipFill>
          <a:blip r:embed="rId3">
            <a:alphaModFix/>
          </a:blip>
          <a:stretch>
            <a:fillRect/>
          </a:stretch>
        </p:blipFill>
        <p:spPr>
          <a:xfrm>
            <a:off x="1220725" y="1194888"/>
            <a:ext cx="7299103" cy="380328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1810200" y="557525"/>
            <a:ext cx="55053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Raspberry Pi to PixHawk 4 Wiring </a:t>
            </a:r>
            <a:endParaRPr/>
          </a:p>
          <a:p>
            <a:pPr indent="0" lvl="0" marL="0" rtl="0" algn="ctr">
              <a:spcBef>
                <a:spcPts val="0"/>
              </a:spcBef>
              <a:spcAft>
                <a:spcPts val="0"/>
              </a:spcAft>
              <a:buNone/>
            </a:pPr>
            <a:r>
              <a:rPr lang="en"/>
              <a:t>(Remote Messaging)</a:t>
            </a:r>
            <a:endParaRPr/>
          </a:p>
        </p:txBody>
      </p:sp>
      <p:pic>
        <p:nvPicPr>
          <p:cNvPr id="231" name="Google Shape;231;p37"/>
          <p:cNvPicPr preferRelativeResize="0"/>
          <p:nvPr/>
        </p:nvPicPr>
        <p:blipFill>
          <a:blip r:embed="rId3">
            <a:alphaModFix/>
          </a:blip>
          <a:stretch>
            <a:fillRect/>
          </a:stretch>
        </p:blipFill>
        <p:spPr>
          <a:xfrm>
            <a:off x="138250" y="1988150"/>
            <a:ext cx="3880325" cy="2543075"/>
          </a:xfrm>
          <a:prstGeom prst="rect">
            <a:avLst/>
          </a:prstGeom>
          <a:noFill/>
          <a:ln>
            <a:noFill/>
          </a:ln>
        </p:spPr>
      </p:pic>
      <p:pic>
        <p:nvPicPr>
          <p:cNvPr id="232" name="Google Shape;232;p37"/>
          <p:cNvPicPr preferRelativeResize="0"/>
          <p:nvPr/>
        </p:nvPicPr>
        <p:blipFill>
          <a:blip r:embed="rId4">
            <a:alphaModFix/>
          </a:blip>
          <a:stretch>
            <a:fillRect/>
          </a:stretch>
        </p:blipFill>
        <p:spPr>
          <a:xfrm>
            <a:off x="6526950" y="2293450"/>
            <a:ext cx="2514600" cy="1819275"/>
          </a:xfrm>
          <a:prstGeom prst="rect">
            <a:avLst/>
          </a:prstGeom>
          <a:noFill/>
          <a:ln>
            <a:noFill/>
          </a:ln>
        </p:spPr>
      </p:pic>
      <p:pic>
        <p:nvPicPr>
          <p:cNvPr id="233" name="Google Shape;233;p37"/>
          <p:cNvPicPr preferRelativeResize="0"/>
          <p:nvPr/>
        </p:nvPicPr>
        <p:blipFill>
          <a:blip r:embed="rId5">
            <a:alphaModFix/>
          </a:blip>
          <a:stretch>
            <a:fillRect/>
          </a:stretch>
        </p:blipFill>
        <p:spPr>
          <a:xfrm>
            <a:off x="4238188" y="1201975"/>
            <a:ext cx="2069125" cy="1708913"/>
          </a:xfrm>
          <a:prstGeom prst="rect">
            <a:avLst/>
          </a:prstGeom>
          <a:noFill/>
          <a:ln>
            <a:noFill/>
          </a:ln>
        </p:spPr>
      </p:pic>
      <p:cxnSp>
        <p:nvCxnSpPr>
          <p:cNvPr id="234" name="Google Shape;234;p37"/>
          <p:cNvCxnSpPr/>
          <p:nvPr/>
        </p:nvCxnSpPr>
        <p:spPr>
          <a:xfrm flipH="1" rot="10800000">
            <a:off x="3976125" y="2667375"/>
            <a:ext cx="672000" cy="417300"/>
          </a:xfrm>
          <a:prstGeom prst="straightConnector1">
            <a:avLst/>
          </a:prstGeom>
          <a:noFill/>
          <a:ln cap="flat" cmpd="sng" w="9525">
            <a:solidFill>
              <a:schemeClr val="accent1"/>
            </a:solidFill>
            <a:prstDash val="solid"/>
            <a:round/>
            <a:headEnd len="med" w="med" type="none"/>
            <a:tailEnd len="med" w="med" type="triangle"/>
          </a:ln>
        </p:spPr>
      </p:cxnSp>
      <p:cxnSp>
        <p:nvCxnSpPr>
          <p:cNvPr id="235" name="Google Shape;235;p37"/>
          <p:cNvCxnSpPr/>
          <p:nvPr/>
        </p:nvCxnSpPr>
        <p:spPr>
          <a:xfrm>
            <a:off x="6148650" y="2293450"/>
            <a:ext cx="883800" cy="798300"/>
          </a:xfrm>
          <a:prstGeom prst="straightConnector1">
            <a:avLst/>
          </a:prstGeom>
          <a:noFill/>
          <a:ln cap="flat" cmpd="sng" w="9525">
            <a:solidFill>
              <a:schemeClr val="accent1"/>
            </a:solidFill>
            <a:prstDash val="solid"/>
            <a:round/>
            <a:headEnd len="med" w="med" type="none"/>
            <a:tailEnd len="med" w="med" type="triangle"/>
          </a:ln>
        </p:spPr>
      </p:cxnSp>
      <p:sp>
        <p:nvSpPr>
          <p:cNvPr id="236" name="Google Shape;236;p37"/>
          <p:cNvSpPr txBox="1"/>
          <p:nvPr/>
        </p:nvSpPr>
        <p:spPr>
          <a:xfrm>
            <a:off x="4336600" y="2941850"/>
            <a:ext cx="95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USB 2.0</a:t>
            </a:r>
            <a:endParaRPr>
              <a:latin typeface="Raleway"/>
              <a:ea typeface="Raleway"/>
              <a:cs typeface="Raleway"/>
              <a:sym typeface="Raleway"/>
            </a:endParaRPr>
          </a:p>
        </p:txBody>
      </p:sp>
      <p:sp>
        <p:nvSpPr>
          <p:cNvPr id="237" name="Google Shape;237;p37"/>
          <p:cNvSpPr txBox="1"/>
          <p:nvPr/>
        </p:nvSpPr>
        <p:spPr>
          <a:xfrm>
            <a:off x="5526475" y="2691550"/>
            <a:ext cx="105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Micro </a:t>
            </a:r>
            <a:r>
              <a:rPr lang="en">
                <a:latin typeface="Raleway"/>
                <a:ea typeface="Raleway"/>
                <a:cs typeface="Raleway"/>
                <a:sym typeface="Raleway"/>
              </a:rPr>
              <a:t>USB</a:t>
            </a:r>
            <a:endParaRPr>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Drone Parts</a:t>
            </a:r>
            <a:endParaRPr/>
          </a:p>
        </p:txBody>
      </p:sp>
      <p:pic>
        <p:nvPicPr>
          <p:cNvPr id="243" name="Google Shape;243;p38"/>
          <p:cNvPicPr preferRelativeResize="0"/>
          <p:nvPr/>
        </p:nvPicPr>
        <p:blipFill>
          <a:blip r:embed="rId3">
            <a:alphaModFix/>
          </a:blip>
          <a:stretch>
            <a:fillRect/>
          </a:stretch>
        </p:blipFill>
        <p:spPr>
          <a:xfrm>
            <a:off x="0" y="1170538"/>
            <a:ext cx="3105150" cy="2876550"/>
          </a:xfrm>
          <a:prstGeom prst="rect">
            <a:avLst/>
          </a:prstGeom>
          <a:noFill/>
          <a:ln>
            <a:noFill/>
          </a:ln>
        </p:spPr>
      </p:pic>
      <p:pic>
        <p:nvPicPr>
          <p:cNvPr id="244" name="Google Shape;244;p38"/>
          <p:cNvPicPr preferRelativeResize="0"/>
          <p:nvPr/>
        </p:nvPicPr>
        <p:blipFill>
          <a:blip r:embed="rId4">
            <a:alphaModFix/>
          </a:blip>
          <a:stretch>
            <a:fillRect/>
          </a:stretch>
        </p:blipFill>
        <p:spPr>
          <a:xfrm>
            <a:off x="3343850" y="1170538"/>
            <a:ext cx="3190875" cy="2181225"/>
          </a:xfrm>
          <a:prstGeom prst="rect">
            <a:avLst/>
          </a:prstGeom>
          <a:noFill/>
          <a:ln>
            <a:noFill/>
          </a:ln>
        </p:spPr>
      </p:pic>
      <p:pic>
        <p:nvPicPr>
          <p:cNvPr id="245" name="Google Shape;245;p38"/>
          <p:cNvPicPr preferRelativeResize="0"/>
          <p:nvPr/>
        </p:nvPicPr>
        <p:blipFill>
          <a:blip r:embed="rId5">
            <a:alphaModFix/>
          </a:blip>
          <a:stretch>
            <a:fillRect/>
          </a:stretch>
        </p:blipFill>
        <p:spPr>
          <a:xfrm>
            <a:off x="6600825" y="1323450"/>
            <a:ext cx="2486700" cy="1101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Delivery Compartment</a:t>
            </a:r>
            <a:endParaRPr/>
          </a:p>
        </p:txBody>
      </p:sp>
      <p:pic>
        <p:nvPicPr>
          <p:cNvPr id="251" name="Google Shape;251;p39"/>
          <p:cNvPicPr preferRelativeResize="0"/>
          <p:nvPr/>
        </p:nvPicPr>
        <p:blipFill>
          <a:blip r:embed="rId3">
            <a:alphaModFix/>
          </a:blip>
          <a:stretch>
            <a:fillRect/>
          </a:stretch>
        </p:blipFill>
        <p:spPr>
          <a:xfrm>
            <a:off x="3056151" y="1165500"/>
            <a:ext cx="3031693" cy="3788150"/>
          </a:xfrm>
          <a:prstGeom prst="rect">
            <a:avLst/>
          </a:prstGeom>
          <a:noFill/>
          <a:ln>
            <a:noFill/>
          </a:ln>
        </p:spPr>
      </p:pic>
      <p:pic>
        <p:nvPicPr>
          <p:cNvPr id="252" name="Google Shape;252;p39"/>
          <p:cNvPicPr preferRelativeResize="0"/>
          <p:nvPr/>
        </p:nvPicPr>
        <p:blipFill>
          <a:blip r:embed="rId4">
            <a:alphaModFix/>
          </a:blip>
          <a:stretch>
            <a:fillRect/>
          </a:stretch>
        </p:blipFill>
        <p:spPr>
          <a:xfrm>
            <a:off x="221099" y="1243153"/>
            <a:ext cx="2583299" cy="2378600"/>
          </a:xfrm>
          <a:prstGeom prst="rect">
            <a:avLst/>
          </a:prstGeom>
          <a:noFill/>
          <a:ln>
            <a:noFill/>
          </a:ln>
        </p:spPr>
      </p:pic>
      <p:pic>
        <p:nvPicPr>
          <p:cNvPr id="253" name="Google Shape;253;p39"/>
          <p:cNvPicPr preferRelativeResize="0"/>
          <p:nvPr/>
        </p:nvPicPr>
        <p:blipFill>
          <a:blip r:embed="rId5">
            <a:alphaModFix/>
          </a:blip>
          <a:stretch>
            <a:fillRect/>
          </a:stretch>
        </p:blipFill>
        <p:spPr>
          <a:xfrm>
            <a:off x="6201175" y="1243148"/>
            <a:ext cx="2583299" cy="25832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Safety Precautions</a:t>
            </a:r>
            <a:endParaRPr/>
          </a:p>
        </p:txBody>
      </p:sp>
      <p:sp>
        <p:nvSpPr>
          <p:cNvPr id="259" name="Google Shape;259;p40"/>
          <p:cNvSpPr txBox="1"/>
          <p:nvPr>
            <p:ph idx="1" type="body"/>
          </p:nvPr>
        </p:nvSpPr>
        <p:spPr>
          <a:xfrm>
            <a:off x="457200" y="1403306"/>
            <a:ext cx="8229600" cy="3522600"/>
          </a:xfrm>
          <a:prstGeom prst="rect">
            <a:avLst/>
          </a:prstGeom>
        </p:spPr>
        <p:txBody>
          <a:bodyPr anchorCtr="0" anchor="t" bIns="91425" lIns="91425" spcFirstLastPara="1" rIns="91425" wrap="square" tIns="91425">
            <a:noAutofit/>
          </a:bodyPr>
          <a:lstStyle/>
          <a:p>
            <a:pPr indent="-393700" lvl="0" marL="457200" rtl="0" algn="l">
              <a:spcBef>
                <a:spcPts val="600"/>
              </a:spcBef>
              <a:spcAft>
                <a:spcPts val="0"/>
              </a:spcAft>
              <a:buSzPts val="2600"/>
              <a:buChar char="◉"/>
            </a:pPr>
            <a:r>
              <a:rPr lang="en" sz="2600"/>
              <a:t>Lithium polymer battery</a:t>
            </a:r>
            <a:endParaRPr sz="2600"/>
          </a:p>
          <a:p>
            <a:pPr indent="-393700" lvl="0" marL="457200" rtl="0" algn="l">
              <a:spcBef>
                <a:spcPts val="0"/>
              </a:spcBef>
              <a:spcAft>
                <a:spcPts val="0"/>
              </a:spcAft>
              <a:buSzPts val="2600"/>
              <a:buChar char="◉"/>
            </a:pPr>
            <a:r>
              <a:rPr lang="en" sz="2600"/>
              <a:t>Soldering</a:t>
            </a:r>
            <a:endParaRPr sz="2600"/>
          </a:p>
          <a:p>
            <a:pPr indent="-393700" lvl="0" marL="457200" rtl="0" algn="l">
              <a:spcBef>
                <a:spcPts val="0"/>
              </a:spcBef>
              <a:spcAft>
                <a:spcPts val="0"/>
              </a:spcAft>
              <a:buSzPts val="2600"/>
              <a:buChar char="◉"/>
            </a:pPr>
            <a:r>
              <a:rPr lang="en" sz="2600"/>
              <a:t>Propellers taken off for motor testing</a:t>
            </a:r>
            <a:endParaRPr sz="2600"/>
          </a:p>
          <a:p>
            <a:pPr indent="-393700" lvl="0" marL="457200" rtl="0" algn="l">
              <a:spcBef>
                <a:spcPts val="0"/>
              </a:spcBef>
              <a:spcAft>
                <a:spcPts val="0"/>
              </a:spcAft>
              <a:buSzPts val="2600"/>
              <a:buChar char="◉"/>
            </a:pPr>
            <a:r>
              <a:rPr lang="en" sz="2600"/>
              <a:t>Constructing delivery compartment</a:t>
            </a:r>
            <a:endParaRPr sz="2600"/>
          </a:p>
          <a:p>
            <a:pPr indent="-393700" lvl="0" marL="457200" rtl="0" algn="l">
              <a:spcBef>
                <a:spcPts val="0"/>
              </a:spcBef>
              <a:spcAft>
                <a:spcPts val="0"/>
              </a:spcAft>
              <a:buSzPts val="2600"/>
              <a:buChar char="◉"/>
            </a:pPr>
            <a:r>
              <a:rPr lang="en" sz="2600"/>
              <a:t>Testing conducted in outdoor areas</a:t>
            </a:r>
            <a:endParaRPr sz="2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Problems and Hardships</a:t>
            </a:r>
            <a:endParaRPr/>
          </a:p>
        </p:txBody>
      </p:sp>
      <p:pic>
        <p:nvPicPr>
          <p:cNvPr id="265" name="Google Shape;265;p41"/>
          <p:cNvPicPr preferRelativeResize="0"/>
          <p:nvPr/>
        </p:nvPicPr>
        <p:blipFill>
          <a:blip r:embed="rId3">
            <a:alphaModFix/>
          </a:blip>
          <a:stretch>
            <a:fillRect/>
          </a:stretch>
        </p:blipFill>
        <p:spPr>
          <a:xfrm>
            <a:off x="123725" y="2289750"/>
            <a:ext cx="2977925" cy="2782175"/>
          </a:xfrm>
          <a:prstGeom prst="rect">
            <a:avLst/>
          </a:prstGeom>
          <a:noFill/>
          <a:ln>
            <a:noFill/>
          </a:ln>
        </p:spPr>
      </p:pic>
      <p:pic>
        <p:nvPicPr>
          <p:cNvPr id="266" name="Google Shape;266;p41"/>
          <p:cNvPicPr preferRelativeResize="0"/>
          <p:nvPr/>
        </p:nvPicPr>
        <p:blipFill>
          <a:blip r:embed="rId4">
            <a:alphaModFix/>
          </a:blip>
          <a:stretch>
            <a:fillRect/>
          </a:stretch>
        </p:blipFill>
        <p:spPr>
          <a:xfrm>
            <a:off x="3257073" y="2256867"/>
            <a:ext cx="5932853" cy="2677375"/>
          </a:xfrm>
          <a:prstGeom prst="rect">
            <a:avLst/>
          </a:prstGeom>
          <a:noFill/>
          <a:ln>
            <a:noFill/>
          </a:ln>
        </p:spPr>
      </p:pic>
      <p:sp>
        <p:nvSpPr>
          <p:cNvPr id="267" name="Google Shape;267;p41"/>
          <p:cNvSpPr txBox="1"/>
          <p:nvPr/>
        </p:nvSpPr>
        <p:spPr>
          <a:xfrm>
            <a:off x="388450" y="1165725"/>
            <a:ext cx="7985100" cy="8619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Raleway"/>
              <a:buChar char="●"/>
            </a:pPr>
            <a:r>
              <a:rPr lang="en" sz="2200">
                <a:latin typeface="Raleway"/>
                <a:ea typeface="Raleway"/>
                <a:cs typeface="Raleway"/>
                <a:sym typeface="Raleway"/>
              </a:rPr>
              <a:t>Not testing HX711 module before soldering</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en" sz="2200">
                <a:latin typeface="Raleway"/>
                <a:ea typeface="Raleway"/>
                <a:cs typeface="Raleway"/>
                <a:sym typeface="Raleway"/>
              </a:rPr>
              <a:t>Soldering wires before using a multimeter</a:t>
            </a:r>
            <a:endParaRPr sz="2200">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85" name="Google Shape;85;p15"/>
          <p:cNvSpPr txBox="1"/>
          <p:nvPr>
            <p:ph idx="1" type="body"/>
          </p:nvPr>
        </p:nvSpPr>
        <p:spPr>
          <a:xfrm>
            <a:off x="457200" y="1403300"/>
            <a:ext cx="8828700" cy="3162000"/>
          </a:xfrm>
          <a:prstGeom prst="rect">
            <a:avLst/>
          </a:prstGeom>
        </p:spPr>
        <p:txBody>
          <a:bodyPr anchorCtr="0" anchor="t" bIns="91425" lIns="91425" spcFirstLastPara="1" rIns="91425" wrap="square" tIns="91425">
            <a:noAutofit/>
          </a:bodyPr>
          <a:lstStyle/>
          <a:p>
            <a:pPr indent="-374650" lvl="0" marL="457200" rtl="0" algn="l">
              <a:spcBef>
                <a:spcPts val="600"/>
              </a:spcBef>
              <a:spcAft>
                <a:spcPts val="0"/>
              </a:spcAft>
              <a:buSzPts val="2300"/>
              <a:buChar char="◉"/>
            </a:pPr>
            <a:r>
              <a:rPr lang="en" sz="2300"/>
              <a:t>Manufacturers such as Amazon and UPS have their own delivery drones, which are too expensive for small business implementation.</a:t>
            </a:r>
            <a:endParaRPr sz="2300"/>
          </a:p>
          <a:p>
            <a:pPr indent="-374650" lvl="0" marL="457200" rtl="0" algn="l">
              <a:spcBef>
                <a:spcPts val="0"/>
              </a:spcBef>
              <a:spcAft>
                <a:spcPts val="0"/>
              </a:spcAft>
              <a:buSzPts val="2300"/>
              <a:buChar char="◉"/>
            </a:pPr>
            <a:r>
              <a:rPr lang="en" sz="2300"/>
              <a:t>Our drone was built from custom parts to significantly decrease costs and encourage aspiring drone users</a:t>
            </a:r>
            <a:endParaRPr sz="2300"/>
          </a:p>
          <a:p>
            <a:pPr indent="-374650" lvl="0" marL="457200" rtl="0" algn="l">
              <a:spcBef>
                <a:spcPts val="0"/>
              </a:spcBef>
              <a:spcAft>
                <a:spcPts val="0"/>
              </a:spcAft>
              <a:buSzPts val="2300"/>
              <a:buChar char="◉"/>
            </a:pPr>
            <a:r>
              <a:rPr lang="en" sz="2300"/>
              <a:t> A previous group’s drone frame was used which also helped to decrease costs and reduce waste</a:t>
            </a:r>
            <a:endParaRPr sz="2300"/>
          </a:p>
          <a:p>
            <a:pPr indent="-374650" lvl="0" marL="457200" rtl="0" algn="l">
              <a:spcBef>
                <a:spcPts val="0"/>
              </a:spcBef>
              <a:spcAft>
                <a:spcPts val="0"/>
              </a:spcAft>
              <a:buSzPts val="2300"/>
              <a:buChar char="◉"/>
            </a:pPr>
            <a:r>
              <a:rPr lang="en" sz="2300"/>
              <a:t>Aimed towards small business use and hobbyists</a:t>
            </a:r>
            <a:endParaRPr sz="2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Problems and Hardships (continued…)</a:t>
            </a:r>
            <a:endParaRPr/>
          </a:p>
        </p:txBody>
      </p:sp>
      <p:sp>
        <p:nvSpPr>
          <p:cNvPr id="273" name="Google Shape;273;p42"/>
          <p:cNvSpPr txBox="1"/>
          <p:nvPr/>
        </p:nvSpPr>
        <p:spPr>
          <a:xfrm>
            <a:off x="1414450" y="1446600"/>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274" name="Google Shape;274;p42"/>
          <p:cNvSpPr txBox="1"/>
          <p:nvPr>
            <p:ph idx="4294967295" type="body"/>
          </p:nvPr>
        </p:nvSpPr>
        <p:spPr>
          <a:xfrm>
            <a:off x="457200" y="1403306"/>
            <a:ext cx="8229600" cy="35226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Char char="◉"/>
            </a:pPr>
            <a:r>
              <a:rPr lang="en" sz="2200"/>
              <a:t>Radio channels were not properly configured to be recognized by QGroundControl for calibration</a:t>
            </a:r>
            <a:endParaRPr sz="2200"/>
          </a:p>
          <a:p>
            <a:pPr indent="-368300" lvl="0" marL="457200" rtl="0" algn="l">
              <a:spcBef>
                <a:spcPts val="0"/>
              </a:spcBef>
              <a:spcAft>
                <a:spcPts val="0"/>
              </a:spcAft>
              <a:buSzPts val="2200"/>
              <a:buChar char="◉"/>
            </a:pPr>
            <a:r>
              <a:rPr lang="en" sz="2200"/>
              <a:t>“Detected 0 radio channels. To operate PX4, you need at least 5 channels.” </a:t>
            </a:r>
            <a:endParaRPr sz="2200"/>
          </a:p>
        </p:txBody>
      </p:sp>
      <p:pic>
        <p:nvPicPr>
          <p:cNvPr id="275" name="Google Shape;275;p42"/>
          <p:cNvPicPr preferRelativeResize="0"/>
          <p:nvPr/>
        </p:nvPicPr>
        <p:blipFill>
          <a:blip r:embed="rId3">
            <a:alphaModFix/>
          </a:blip>
          <a:stretch>
            <a:fillRect/>
          </a:stretch>
        </p:blipFill>
        <p:spPr>
          <a:xfrm>
            <a:off x="1123500" y="2853752"/>
            <a:ext cx="6285301" cy="20721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3"/>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Problems and Hardships (continued…)</a:t>
            </a:r>
            <a:endParaRPr/>
          </a:p>
        </p:txBody>
      </p:sp>
      <p:sp>
        <p:nvSpPr>
          <p:cNvPr id="281" name="Google Shape;281;p43"/>
          <p:cNvSpPr txBox="1"/>
          <p:nvPr/>
        </p:nvSpPr>
        <p:spPr>
          <a:xfrm>
            <a:off x="1414450" y="1446600"/>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282" name="Google Shape;282;p43"/>
          <p:cNvSpPr txBox="1"/>
          <p:nvPr>
            <p:ph idx="4294967295" type="body"/>
          </p:nvPr>
        </p:nvSpPr>
        <p:spPr>
          <a:xfrm>
            <a:off x="371475" y="1328300"/>
            <a:ext cx="4654200" cy="3643800"/>
          </a:xfrm>
          <a:prstGeom prst="rect">
            <a:avLst/>
          </a:prstGeom>
        </p:spPr>
        <p:txBody>
          <a:bodyPr anchorCtr="0" anchor="t" bIns="91425" lIns="91425" spcFirstLastPara="1" rIns="91425" wrap="square" tIns="91425">
            <a:noAutofit/>
          </a:bodyPr>
          <a:lstStyle/>
          <a:p>
            <a:pPr indent="-374650" lvl="0" marL="457200" rtl="0" algn="l">
              <a:spcBef>
                <a:spcPts val="600"/>
              </a:spcBef>
              <a:spcAft>
                <a:spcPts val="0"/>
              </a:spcAft>
              <a:buSzPts val="2300"/>
              <a:buChar char="◉"/>
            </a:pPr>
            <a:r>
              <a:rPr lang="en" sz="2300"/>
              <a:t>Two motors spinning rather than four when throttle was increased</a:t>
            </a:r>
            <a:endParaRPr sz="2300"/>
          </a:p>
          <a:p>
            <a:pPr indent="-374650" lvl="0" marL="457200" rtl="0" algn="l">
              <a:spcBef>
                <a:spcPts val="0"/>
              </a:spcBef>
              <a:spcAft>
                <a:spcPts val="0"/>
              </a:spcAft>
              <a:buSzPts val="2300"/>
              <a:buChar char="◉"/>
            </a:pPr>
            <a:r>
              <a:rPr lang="en" sz="2300"/>
              <a:t>Electronic Speed Controllers plugged into receiver channels rather than power module</a:t>
            </a:r>
            <a:endParaRPr sz="2300"/>
          </a:p>
          <a:p>
            <a:pPr indent="-374650" lvl="0" marL="457200" rtl="0" algn="l">
              <a:spcBef>
                <a:spcPts val="0"/>
              </a:spcBef>
              <a:spcAft>
                <a:spcPts val="0"/>
              </a:spcAft>
              <a:buSzPts val="2300"/>
              <a:buChar char="◉"/>
            </a:pPr>
            <a:r>
              <a:rPr lang="en" sz="2300"/>
              <a:t>Moved to power module board</a:t>
            </a:r>
            <a:endParaRPr sz="2300"/>
          </a:p>
        </p:txBody>
      </p:sp>
      <p:pic>
        <p:nvPicPr>
          <p:cNvPr id="283" name="Google Shape;283;p43"/>
          <p:cNvPicPr preferRelativeResize="0"/>
          <p:nvPr/>
        </p:nvPicPr>
        <p:blipFill>
          <a:blip r:embed="rId3">
            <a:alphaModFix/>
          </a:blip>
          <a:stretch>
            <a:fillRect/>
          </a:stretch>
        </p:blipFill>
        <p:spPr>
          <a:xfrm>
            <a:off x="5025675" y="1632438"/>
            <a:ext cx="3709326" cy="2778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4"/>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Problems and Hardships (continued…)</a:t>
            </a:r>
            <a:endParaRPr/>
          </a:p>
        </p:txBody>
      </p:sp>
      <p:sp>
        <p:nvSpPr>
          <p:cNvPr id="289" name="Google Shape;289;p44"/>
          <p:cNvSpPr txBox="1"/>
          <p:nvPr/>
        </p:nvSpPr>
        <p:spPr>
          <a:xfrm>
            <a:off x="1414450" y="1446600"/>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290" name="Google Shape;290;p44"/>
          <p:cNvSpPr txBox="1"/>
          <p:nvPr>
            <p:ph idx="4294967295" type="body"/>
          </p:nvPr>
        </p:nvSpPr>
        <p:spPr>
          <a:xfrm>
            <a:off x="202300" y="1361700"/>
            <a:ext cx="7353900" cy="36402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Motors at this point were spinning at different speeds</a:t>
            </a:r>
            <a:endParaRPr/>
          </a:p>
          <a:p>
            <a:pPr indent="-381000" lvl="0" marL="457200" rtl="0" algn="l">
              <a:spcBef>
                <a:spcPts val="0"/>
              </a:spcBef>
              <a:spcAft>
                <a:spcPts val="0"/>
              </a:spcAft>
              <a:buSzPts val="2400"/>
              <a:buChar char="◉"/>
            </a:pPr>
            <a:r>
              <a:rPr lang="en"/>
              <a:t>Fixed using QGroundControl ESC calibration (calibrates battery output)</a:t>
            </a:r>
            <a:endParaRPr/>
          </a:p>
          <a:p>
            <a:pPr indent="-381000" lvl="0" marL="457200" rtl="0" algn="l">
              <a:spcBef>
                <a:spcPts val="0"/>
              </a:spcBef>
              <a:spcAft>
                <a:spcPts val="0"/>
              </a:spcAft>
              <a:buSzPts val="2400"/>
              <a:buChar char="◉"/>
            </a:pPr>
            <a:r>
              <a:rPr lang="en"/>
              <a:t>Autonomous functionality does not always work on a secured network like Lewis University</a:t>
            </a:r>
            <a:endParaRPr/>
          </a:p>
          <a:p>
            <a:pPr indent="-381000" lvl="0" marL="457200" rtl="0" algn="l">
              <a:spcBef>
                <a:spcPts val="0"/>
              </a:spcBef>
              <a:spcAft>
                <a:spcPts val="0"/>
              </a:spcAft>
              <a:buSzPts val="2400"/>
              <a:buChar char="◉"/>
            </a:pPr>
            <a:r>
              <a:rPr lang="en"/>
              <a:t>Camera component had to be removed as it created problems operating the drone autonomously  </a:t>
            </a:r>
            <a:endParaRPr/>
          </a:p>
        </p:txBody>
      </p:sp>
      <p:pic>
        <p:nvPicPr>
          <p:cNvPr id="291" name="Google Shape;291;p44"/>
          <p:cNvPicPr preferRelativeResize="0"/>
          <p:nvPr/>
        </p:nvPicPr>
        <p:blipFill>
          <a:blip r:embed="rId3">
            <a:alphaModFix/>
          </a:blip>
          <a:stretch>
            <a:fillRect/>
          </a:stretch>
        </p:blipFill>
        <p:spPr>
          <a:xfrm>
            <a:off x="7032525" y="1875550"/>
            <a:ext cx="2111475" cy="2057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5"/>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Testing</a:t>
            </a:r>
            <a:endParaRPr/>
          </a:p>
        </p:txBody>
      </p:sp>
      <p:pic>
        <p:nvPicPr>
          <p:cNvPr id="297" name="Google Shape;297;p45"/>
          <p:cNvPicPr preferRelativeResize="0"/>
          <p:nvPr/>
        </p:nvPicPr>
        <p:blipFill>
          <a:blip r:embed="rId3">
            <a:alphaModFix/>
          </a:blip>
          <a:stretch>
            <a:fillRect/>
          </a:stretch>
        </p:blipFill>
        <p:spPr>
          <a:xfrm>
            <a:off x="0" y="1289350"/>
            <a:ext cx="3416249" cy="2564800"/>
          </a:xfrm>
          <a:prstGeom prst="rect">
            <a:avLst/>
          </a:prstGeom>
          <a:noFill/>
          <a:ln>
            <a:noFill/>
          </a:ln>
        </p:spPr>
      </p:pic>
      <p:pic>
        <p:nvPicPr>
          <p:cNvPr id="298" name="Google Shape;298;p45"/>
          <p:cNvPicPr preferRelativeResize="0"/>
          <p:nvPr/>
        </p:nvPicPr>
        <p:blipFill>
          <a:blip r:embed="rId4">
            <a:alphaModFix/>
          </a:blip>
          <a:stretch>
            <a:fillRect/>
          </a:stretch>
        </p:blipFill>
        <p:spPr>
          <a:xfrm>
            <a:off x="3491825" y="1155163"/>
            <a:ext cx="2865204" cy="3803288"/>
          </a:xfrm>
          <a:prstGeom prst="rect">
            <a:avLst/>
          </a:prstGeom>
          <a:noFill/>
          <a:ln>
            <a:noFill/>
          </a:ln>
        </p:spPr>
      </p:pic>
      <p:pic>
        <p:nvPicPr>
          <p:cNvPr id="299" name="Google Shape;299;p45"/>
          <p:cNvPicPr preferRelativeResize="0"/>
          <p:nvPr/>
        </p:nvPicPr>
        <p:blipFill>
          <a:blip r:embed="rId5">
            <a:alphaModFix/>
          </a:blip>
          <a:stretch>
            <a:fillRect/>
          </a:stretch>
        </p:blipFill>
        <p:spPr>
          <a:xfrm>
            <a:off x="6518075" y="1155176"/>
            <a:ext cx="2513749" cy="332691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6"/>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Testing (continued…)</a:t>
            </a:r>
            <a:endParaRPr/>
          </a:p>
        </p:txBody>
      </p:sp>
      <p:pic>
        <p:nvPicPr>
          <p:cNvPr id="305" name="Google Shape;305;p46"/>
          <p:cNvPicPr preferRelativeResize="0"/>
          <p:nvPr/>
        </p:nvPicPr>
        <p:blipFill>
          <a:blip r:embed="rId3">
            <a:alphaModFix/>
          </a:blip>
          <a:stretch>
            <a:fillRect/>
          </a:stretch>
        </p:blipFill>
        <p:spPr>
          <a:xfrm>
            <a:off x="333275" y="1095625"/>
            <a:ext cx="3662150" cy="3995400"/>
          </a:xfrm>
          <a:prstGeom prst="rect">
            <a:avLst/>
          </a:prstGeom>
          <a:noFill/>
          <a:ln>
            <a:noFill/>
          </a:ln>
        </p:spPr>
      </p:pic>
      <p:pic>
        <p:nvPicPr>
          <p:cNvPr id="306" name="Google Shape;306;p46"/>
          <p:cNvPicPr preferRelativeResize="0"/>
          <p:nvPr/>
        </p:nvPicPr>
        <p:blipFill>
          <a:blip r:embed="rId4">
            <a:alphaModFix/>
          </a:blip>
          <a:stretch>
            <a:fillRect/>
          </a:stretch>
        </p:blipFill>
        <p:spPr>
          <a:xfrm>
            <a:off x="4985325" y="1095625"/>
            <a:ext cx="3480876" cy="39363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7"/>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Testing (continued…)</a:t>
            </a:r>
            <a:endParaRPr/>
          </a:p>
        </p:txBody>
      </p:sp>
      <p:sp>
        <p:nvSpPr>
          <p:cNvPr id="312" name="Google Shape;312;p47"/>
          <p:cNvSpPr txBox="1"/>
          <p:nvPr/>
        </p:nvSpPr>
        <p:spPr>
          <a:xfrm>
            <a:off x="1414450" y="1446600"/>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313" name="Google Shape;313;p47"/>
          <p:cNvSpPr txBox="1"/>
          <p:nvPr>
            <p:ph idx="4294967295" type="body"/>
          </p:nvPr>
        </p:nvSpPr>
        <p:spPr>
          <a:xfrm>
            <a:off x="371475" y="1328300"/>
            <a:ext cx="8115300" cy="3547200"/>
          </a:xfrm>
          <a:prstGeom prst="rect">
            <a:avLst/>
          </a:prstGeom>
        </p:spPr>
        <p:txBody>
          <a:bodyPr anchorCtr="0" anchor="t" bIns="91425" lIns="91425" spcFirstLastPara="1" rIns="91425" wrap="square" tIns="91425">
            <a:noAutofit/>
          </a:bodyPr>
          <a:lstStyle/>
          <a:p>
            <a:pPr indent="-393700" lvl="0" marL="457200" rtl="0" algn="l">
              <a:spcBef>
                <a:spcPts val="600"/>
              </a:spcBef>
              <a:spcAft>
                <a:spcPts val="0"/>
              </a:spcAft>
              <a:buSzPts val="2600"/>
              <a:buChar char="◉"/>
            </a:pPr>
            <a:r>
              <a:rPr lang="en" sz="2600"/>
              <a:t>Testing plan begins with pre-flight checks</a:t>
            </a:r>
            <a:endParaRPr sz="2600"/>
          </a:p>
          <a:p>
            <a:pPr indent="-393700" lvl="0" marL="457200" rtl="0" algn="l">
              <a:spcBef>
                <a:spcPts val="0"/>
              </a:spcBef>
              <a:spcAft>
                <a:spcPts val="0"/>
              </a:spcAft>
              <a:buSzPts val="2600"/>
              <a:buChar char="◉"/>
            </a:pPr>
            <a:r>
              <a:rPr lang="en" sz="2600"/>
              <a:t>Check motor speed and direction</a:t>
            </a:r>
            <a:endParaRPr sz="2600"/>
          </a:p>
          <a:p>
            <a:pPr indent="-393700" lvl="0" marL="457200" rtl="0" algn="l">
              <a:spcBef>
                <a:spcPts val="0"/>
              </a:spcBef>
              <a:spcAft>
                <a:spcPts val="0"/>
              </a:spcAft>
              <a:buSzPts val="2600"/>
              <a:buChar char="◉"/>
            </a:pPr>
            <a:r>
              <a:rPr lang="en" sz="2600"/>
              <a:t>Drone placed in open area</a:t>
            </a:r>
            <a:endParaRPr sz="2600"/>
          </a:p>
          <a:p>
            <a:pPr indent="-393700" lvl="0" marL="457200" rtl="0" algn="l">
              <a:spcBef>
                <a:spcPts val="0"/>
              </a:spcBef>
              <a:spcAft>
                <a:spcPts val="0"/>
              </a:spcAft>
              <a:buSzPts val="2600"/>
              <a:buChar char="◉"/>
            </a:pPr>
            <a:r>
              <a:rPr lang="en" sz="2600"/>
              <a:t>Drone powered on then placed in manual mode</a:t>
            </a:r>
            <a:endParaRPr sz="2600"/>
          </a:p>
          <a:p>
            <a:pPr indent="-393700" lvl="0" marL="457200" rtl="0" algn="l">
              <a:spcBef>
                <a:spcPts val="0"/>
              </a:spcBef>
              <a:spcAft>
                <a:spcPts val="0"/>
              </a:spcAft>
              <a:buSzPts val="2600"/>
              <a:buChar char="◉"/>
            </a:pPr>
            <a:r>
              <a:rPr lang="en" sz="2600"/>
              <a:t>Takeoff and land</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8"/>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 Flight 1</a:t>
            </a:r>
            <a:endParaRPr/>
          </a:p>
        </p:txBody>
      </p:sp>
      <p:sp>
        <p:nvSpPr>
          <p:cNvPr id="319" name="Google Shape;319;p48"/>
          <p:cNvSpPr txBox="1"/>
          <p:nvPr/>
        </p:nvSpPr>
        <p:spPr>
          <a:xfrm>
            <a:off x="1414450" y="1446600"/>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320" name="Google Shape;320;p48"/>
          <p:cNvSpPr txBox="1"/>
          <p:nvPr>
            <p:ph idx="4294967295" type="body"/>
          </p:nvPr>
        </p:nvSpPr>
        <p:spPr>
          <a:xfrm>
            <a:off x="371475" y="1328300"/>
            <a:ext cx="8115300" cy="3547200"/>
          </a:xfrm>
          <a:prstGeom prst="rect">
            <a:avLst/>
          </a:prstGeom>
        </p:spPr>
        <p:txBody>
          <a:bodyPr anchorCtr="0" anchor="t" bIns="91425" lIns="91425" spcFirstLastPara="1" rIns="91425" wrap="square" tIns="91425">
            <a:noAutofit/>
          </a:bodyPr>
          <a:lstStyle/>
          <a:p>
            <a:pPr indent="-393700" lvl="0" marL="457200" rtl="0" algn="l">
              <a:spcBef>
                <a:spcPts val="600"/>
              </a:spcBef>
              <a:spcAft>
                <a:spcPts val="0"/>
              </a:spcAft>
              <a:buSzPts val="2600"/>
              <a:buChar char="◉"/>
            </a:pPr>
            <a:r>
              <a:rPr lang="en" sz="2600"/>
              <a:t>Pre-flight checks successful</a:t>
            </a:r>
            <a:endParaRPr sz="2600"/>
          </a:p>
          <a:p>
            <a:pPr indent="-393700" lvl="0" marL="457200" rtl="0" algn="l">
              <a:spcBef>
                <a:spcPts val="0"/>
              </a:spcBef>
              <a:spcAft>
                <a:spcPts val="0"/>
              </a:spcAft>
              <a:buSzPts val="2600"/>
              <a:buChar char="◉"/>
            </a:pPr>
            <a:r>
              <a:rPr lang="en" sz="2600"/>
              <a:t>Motor speeds and orientations checked</a:t>
            </a:r>
            <a:endParaRPr sz="2600"/>
          </a:p>
          <a:p>
            <a:pPr indent="-393700" lvl="0" marL="457200" rtl="0" algn="l">
              <a:spcBef>
                <a:spcPts val="0"/>
              </a:spcBef>
              <a:spcAft>
                <a:spcPts val="0"/>
              </a:spcAft>
              <a:buSzPts val="2600"/>
              <a:buChar char="◉"/>
            </a:pPr>
            <a:r>
              <a:rPr lang="en" sz="2600"/>
              <a:t>Drone armed and propellers began spinning</a:t>
            </a:r>
            <a:endParaRPr sz="2600"/>
          </a:p>
          <a:p>
            <a:pPr indent="-393700" lvl="0" marL="457200" rtl="0" algn="l">
              <a:spcBef>
                <a:spcPts val="0"/>
              </a:spcBef>
              <a:spcAft>
                <a:spcPts val="0"/>
              </a:spcAft>
              <a:buSzPts val="2600"/>
              <a:buChar char="◉"/>
            </a:pPr>
            <a:r>
              <a:rPr lang="en" sz="2600"/>
              <a:t>Drone flipped over</a:t>
            </a: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9"/>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 Flight 1</a:t>
            </a:r>
            <a:endParaRPr/>
          </a:p>
        </p:txBody>
      </p:sp>
      <p:pic>
        <p:nvPicPr>
          <p:cNvPr id="326" name="Google Shape;326;p49" title="IMG_6714.MOV">
            <a:hlinkClick r:id="rId3"/>
          </p:cNvPr>
          <p:cNvPicPr preferRelativeResize="0"/>
          <p:nvPr/>
        </p:nvPicPr>
        <p:blipFill>
          <a:blip r:embed="rId4">
            <a:alphaModFix/>
          </a:blip>
          <a:stretch>
            <a:fillRect/>
          </a:stretch>
        </p:blipFill>
        <p:spPr>
          <a:xfrm>
            <a:off x="2286000" y="1239588"/>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0"/>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 to Test Flight 1 Errors</a:t>
            </a:r>
            <a:endParaRPr/>
          </a:p>
        </p:txBody>
      </p:sp>
      <p:sp>
        <p:nvSpPr>
          <p:cNvPr id="332" name="Google Shape;332;p50"/>
          <p:cNvSpPr txBox="1"/>
          <p:nvPr/>
        </p:nvSpPr>
        <p:spPr>
          <a:xfrm>
            <a:off x="1414450" y="1446600"/>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333" name="Google Shape;333;p50"/>
          <p:cNvSpPr txBox="1"/>
          <p:nvPr>
            <p:ph idx="4294967295" type="body"/>
          </p:nvPr>
        </p:nvSpPr>
        <p:spPr>
          <a:xfrm>
            <a:off x="371475" y="1328300"/>
            <a:ext cx="8115300" cy="1940100"/>
          </a:xfrm>
          <a:prstGeom prst="rect">
            <a:avLst/>
          </a:prstGeom>
        </p:spPr>
        <p:txBody>
          <a:bodyPr anchorCtr="0" anchor="t" bIns="91425" lIns="91425" spcFirstLastPara="1" rIns="91425" wrap="square" tIns="91425">
            <a:noAutofit/>
          </a:bodyPr>
          <a:lstStyle/>
          <a:p>
            <a:pPr indent="-393700" lvl="0" marL="457200" rtl="0" algn="l">
              <a:spcBef>
                <a:spcPts val="600"/>
              </a:spcBef>
              <a:spcAft>
                <a:spcPts val="0"/>
              </a:spcAft>
              <a:buSzPts val="2600"/>
              <a:buChar char="◉"/>
            </a:pPr>
            <a:r>
              <a:rPr lang="en" sz="2600"/>
              <a:t>Drone flipped over due to motor orientation not exactly matching PX4 airframe reference</a:t>
            </a:r>
            <a:endParaRPr sz="2600"/>
          </a:p>
          <a:p>
            <a:pPr indent="-393700" lvl="0" marL="457200" rtl="0" algn="l">
              <a:spcBef>
                <a:spcPts val="0"/>
              </a:spcBef>
              <a:spcAft>
                <a:spcPts val="0"/>
              </a:spcAft>
              <a:buSzPts val="2600"/>
              <a:buChar char="◉"/>
            </a:pPr>
            <a:r>
              <a:rPr lang="en" sz="2600"/>
              <a:t>Motors rotated counterclockwise to match PX4 diagram</a:t>
            </a:r>
            <a:endParaRPr sz="2600"/>
          </a:p>
        </p:txBody>
      </p:sp>
      <p:pic>
        <p:nvPicPr>
          <p:cNvPr id="334" name="Google Shape;334;p50"/>
          <p:cNvPicPr preferRelativeResize="0"/>
          <p:nvPr/>
        </p:nvPicPr>
        <p:blipFill>
          <a:blip r:embed="rId3">
            <a:alphaModFix/>
          </a:blip>
          <a:stretch>
            <a:fillRect/>
          </a:stretch>
        </p:blipFill>
        <p:spPr>
          <a:xfrm>
            <a:off x="5911450" y="2689625"/>
            <a:ext cx="2228850" cy="2228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1"/>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 Flight 2</a:t>
            </a:r>
            <a:endParaRPr/>
          </a:p>
        </p:txBody>
      </p:sp>
      <p:pic>
        <p:nvPicPr>
          <p:cNvPr id="340" name="Google Shape;340;p51"/>
          <p:cNvPicPr preferRelativeResize="0"/>
          <p:nvPr/>
        </p:nvPicPr>
        <p:blipFill>
          <a:blip r:embed="rId3">
            <a:alphaModFix/>
          </a:blip>
          <a:stretch>
            <a:fillRect/>
          </a:stretch>
        </p:blipFill>
        <p:spPr>
          <a:xfrm>
            <a:off x="367450" y="1127388"/>
            <a:ext cx="3717300" cy="3803287"/>
          </a:xfrm>
          <a:prstGeom prst="rect">
            <a:avLst/>
          </a:prstGeom>
          <a:noFill/>
          <a:ln>
            <a:noFill/>
          </a:ln>
        </p:spPr>
      </p:pic>
      <p:pic>
        <p:nvPicPr>
          <p:cNvPr id="341" name="Google Shape;341;p51"/>
          <p:cNvPicPr preferRelativeResize="0"/>
          <p:nvPr/>
        </p:nvPicPr>
        <p:blipFill rotWithShape="1">
          <a:blip r:embed="rId4">
            <a:alphaModFix/>
          </a:blip>
          <a:srcRect b="8709" l="-3449" r="3450" t="20599"/>
          <a:stretch/>
        </p:blipFill>
        <p:spPr>
          <a:xfrm>
            <a:off x="5271075" y="1191675"/>
            <a:ext cx="2507995" cy="38381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Economic and Environmental </a:t>
            </a:r>
            <a:r>
              <a:rPr lang="en"/>
              <a:t>Impact</a:t>
            </a:r>
            <a:endParaRPr/>
          </a:p>
        </p:txBody>
      </p:sp>
      <p:sp>
        <p:nvSpPr>
          <p:cNvPr id="91" name="Google Shape;91;p16"/>
          <p:cNvSpPr txBox="1"/>
          <p:nvPr>
            <p:ph idx="1" type="body"/>
          </p:nvPr>
        </p:nvSpPr>
        <p:spPr>
          <a:xfrm>
            <a:off x="457200" y="1403306"/>
            <a:ext cx="8229600" cy="3522600"/>
          </a:xfrm>
          <a:prstGeom prst="rect">
            <a:avLst/>
          </a:prstGeom>
        </p:spPr>
        <p:txBody>
          <a:bodyPr anchorCtr="0" anchor="t" bIns="91425" lIns="91425" spcFirstLastPara="1" rIns="91425" wrap="square" tIns="91425">
            <a:noAutofit/>
          </a:bodyPr>
          <a:lstStyle/>
          <a:p>
            <a:pPr indent="-374650" lvl="0" marL="457200" rtl="0" algn="l">
              <a:spcBef>
                <a:spcPts val="600"/>
              </a:spcBef>
              <a:spcAft>
                <a:spcPts val="0"/>
              </a:spcAft>
              <a:buSzPts val="2300"/>
              <a:buChar char="◉"/>
            </a:pPr>
            <a:r>
              <a:rPr lang="en" sz="2300"/>
              <a:t>Economic impact</a:t>
            </a:r>
            <a:endParaRPr sz="2300"/>
          </a:p>
          <a:p>
            <a:pPr indent="-330200" lvl="1" marL="914400" rtl="0" algn="l">
              <a:spcBef>
                <a:spcPts val="0"/>
              </a:spcBef>
              <a:spcAft>
                <a:spcPts val="0"/>
              </a:spcAft>
              <a:buSzPts val="1600"/>
              <a:buChar char="○"/>
            </a:pPr>
            <a:r>
              <a:rPr lang="en" sz="1600"/>
              <a:t>Economically, this project helps decrease the manufacturing cost of drones to a realistic level. Not everyone will have the resources that major corporations have. This project enables an alternative option to try something different or enhance their small business.</a:t>
            </a:r>
            <a:endParaRPr sz="1600"/>
          </a:p>
          <a:p>
            <a:pPr indent="-374650" lvl="0" marL="457200" rtl="0" algn="l">
              <a:spcBef>
                <a:spcPts val="0"/>
              </a:spcBef>
              <a:spcAft>
                <a:spcPts val="0"/>
              </a:spcAft>
              <a:buSzPts val="2300"/>
              <a:buChar char="◉"/>
            </a:pPr>
            <a:r>
              <a:rPr lang="en" sz="2300"/>
              <a:t>Environmental impact</a:t>
            </a:r>
            <a:endParaRPr sz="2300"/>
          </a:p>
          <a:p>
            <a:pPr indent="-368300" lvl="1" marL="914400" rtl="0" algn="l">
              <a:spcBef>
                <a:spcPts val="0"/>
              </a:spcBef>
              <a:spcAft>
                <a:spcPts val="0"/>
              </a:spcAft>
              <a:buSzPts val="2200"/>
              <a:buChar char="○"/>
            </a:pPr>
            <a:r>
              <a:rPr lang="en" sz="1600"/>
              <a:t>Keeping batteries at a fully charged capacity at elevated temperatures is the worst-case scenario. It is better to have lower charged voltages to prolong battery life. This will ensure the longevity of the delivery drone while reducing hazardous waste</a:t>
            </a:r>
            <a:endParaRPr sz="1600"/>
          </a:p>
          <a:p>
            <a:pPr indent="-330200" lvl="1" marL="914400" rtl="0" algn="l">
              <a:spcBef>
                <a:spcPts val="0"/>
              </a:spcBef>
              <a:spcAft>
                <a:spcPts val="0"/>
              </a:spcAft>
              <a:buSzPts val="1600"/>
              <a:buChar char="○"/>
            </a:pPr>
            <a:r>
              <a:rPr lang="en" sz="1600"/>
              <a:t>Fossil fuels are reduced as battery power is used rather than fuel.</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2"/>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 flight for Autonomous Function</a:t>
            </a:r>
            <a:endParaRPr/>
          </a:p>
        </p:txBody>
      </p:sp>
      <p:sp>
        <p:nvSpPr>
          <p:cNvPr id="347" name="Google Shape;347;p52"/>
          <p:cNvSpPr txBox="1"/>
          <p:nvPr/>
        </p:nvSpPr>
        <p:spPr>
          <a:xfrm>
            <a:off x="1414450" y="1446600"/>
            <a:ext cx="617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348" name="Google Shape;348;p52"/>
          <p:cNvSpPr txBox="1"/>
          <p:nvPr>
            <p:ph idx="4294967295" type="body"/>
          </p:nvPr>
        </p:nvSpPr>
        <p:spPr>
          <a:xfrm>
            <a:off x="371475" y="1328300"/>
            <a:ext cx="8115300" cy="2722200"/>
          </a:xfrm>
          <a:prstGeom prst="rect">
            <a:avLst/>
          </a:prstGeom>
        </p:spPr>
        <p:txBody>
          <a:bodyPr anchorCtr="0" anchor="t" bIns="91425" lIns="91425" spcFirstLastPara="1" rIns="91425" wrap="square" tIns="91425">
            <a:noAutofit/>
          </a:bodyPr>
          <a:lstStyle/>
          <a:p>
            <a:pPr indent="-393700" lvl="0" marL="457200" rtl="0" algn="l">
              <a:spcBef>
                <a:spcPts val="600"/>
              </a:spcBef>
              <a:spcAft>
                <a:spcPts val="0"/>
              </a:spcAft>
              <a:buSzPts val="2600"/>
              <a:buChar char="◉"/>
            </a:pPr>
            <a:r>
              <a:rPr lang="en" sz="2600"/>
              <a:t>Pre-flight checks successful</a:t>
            </a:r>
            <a:endParaRPr sz="2600"/>
          </a:p>
          <a:p>
            <a:pPr indent="-393700" lvl="0" marL="457200" rtl="0" algn="l">
              <a:spcBef>
                <a:spcPts val="0"/>
              </a:spcBef>
              <a:spcAft>
                <a:spcPts val="0"/>
              </a:spcAft>
              <a:buSzPts val="2600"/>
              <a:buChar char="◉"/>
            </a:pPr>
            <a:r>
              <a:rPr lang="en" sz="2600"/>
              <a:t>Drone taken to open area</a:t>
            </a:r>
            <a:endParaRPr sz="2600"/>
          </a:p>
          <a:p>
            <a:pPr indent="-393700" lvl="0" marL="457200" rtl="0" algn="l">
              <a:spcBef>
                <a:spcPts val="0"/>
              </a:spcBef>
              <a:spcAft>
                <a:spcPts val="0"/>
              </a:spcAft>
              <a:buSzPts val="2600"/>
              <a:buChar char="◉"/>
            </a:pPr>
            <a:r>
              <a:rPr lang="en" sz="2600"/>
              <a:t>Drone powered on and armed</a:t>
            </a:r>
            <a:endParaRPr sz="2600"/>
          </a:p>
          <a:p>
            <a:pPr indent="-393700" lvl="0" marL="457200" rtl="0" algn="l">
              <a:spcBef>
                <a:spcPts val="0"/>
              </a:spcBef>
              <a:spcAft>
                <a:spcPts val="0"/>
              </a:spcAft>
              <a:buSzPts val="2600"/>
              <a:buChar char="◉"/>
            </a:pPr>
            <a:r>
              <a:rPr lang="en" sz="2600"/>
              <a:t>Python </a:t>
            </a:r>
            <a:r>
              <a:rPr lang="en" sz="2600"/>
              <a:t>script</a:t>
            </a:r>
            <a:r>
              <a:rPr lang="en" sz="2600"/>
              <a:t> run on laptop</a:t>
            </a:r>
            <a:endParaRPr sz="2600"/>
          </a:p>
          <a:p>
            <a:pPr indent="-393700" lvl="0" marL="457200" rtl="0" algn="l">
              <a:spcBef>
                <a:spcPts val="0"/>
              </a:spcBef>
              <a:spcAft>
                <a:spcPts val="0"/>
              </a:spcAft>
              <a:buSzPts val="2600"/>
              <a:buChar char="◉"/>
            </a:pPr>
            <a:r>
              <a:rPr lang="en" sz="2600"/>
              <a:t>Takeoff and land scenario</a:t>
            </a:r>
            <a:endParaRPr sz="2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3"/>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Autonomous Functionality Video</a:t>
            </a:r>
            <a:endParaRPr/>
          </a:p>
        </p:txBody>
      </p:sp>
      <p:pic>
        <p:nvPicPr>
          <p:cNvPr id="354" name="Google Shape;354;p53" title="IMG_6771.MOV">
            <a:hlinkClick r:id="rId3"/>
          </p:cNvPr>
          <p:cNvPicPr preferRelativeResize="0"/>
          <p:nvPr/>
        </p:nvPicPr>
        <p:blipFill>
          <a:blip r:embed="rId4">
            <a:alphaModFix/>
          </a:blip>
          <a:stretch>
            <a:fillRect/>
          </a:stretch>
        </p:blipFill>
        <p:spPr>
          <a:xfrm>
            <a:off x="2286000" y="1286363"/>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4"/>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360" name="Google Shape;360;p54"/>
          <p:cNvSpPr txBox="1"/>
          <p:nvPr/>
        </p:nvSpPr>
        <p:spPr>
          <a:xfrm>
            <a:off x="312675" y="1326750"/>
            <a:ext cx="634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361" name="Google Shape;361;p54"/>
          <p:cNvSpPr txBox="1"/>
          <p:nvPr>
            <p:ph idx="4294967295" type="body"/>
          </p:nvPr>
        </p:nvSpPr>
        <p:spPr>
          <a:xfrm>
            <a:off x="232825" y="1260431"/>
            <a:ext cx="8229600" cy="3522600"/>
          </a:xfrm>
          <a:prstGeom prst="rect">
            <a:avLst/>
          </a:prstGeom>
        </p:spPr>
        <p:txBody>
          <a:bodyPr anchorCtr="0" anchor="t" bIns="91425" lIns="91425" spcFirstLastPara="1" rIns="91425" wrap="square" tIns="91425">
            <a:noAutofit/>
          </a:bodyPr>
          <a:lstStyle/>
          <a:p>
            <a:pPr indent="-393700" lvl="0" marL="457200" rtl="0" algn="l">
              <a:spcBef>
                <a:spcPts val="600"/>
              </a:spcBef>
              <a:spcAft>
                <a:spcPts val="0"/>
              </a:spcAft>
              <a:buSzPts val="2600"/>
              <a:buChar char="◉"/>
            </a:pPr>
            <a:r>
              <a:rPr lang="en" sz="2600"/>
              <a:t>Drone is able to fly with Automatic mode, for take off and landing</a:t>
            </a:r>
            <a:endParaRPr sz="2600"/>
          </a:p>
          <a:p>
            <a:pPr indent="-393700" lvl="0" marL="457200" rtl="0" algn="l">
              <a:spcBef>
                <a:spcPts val="0"/>
              </a:spcBef>
              <a:spcAft>
                <a:spcPts val="0"/>
              </a:spcAft>
              <a:buSzPts val="2600"/>
              <a:buChar char="◉"/>
            </a:pPr>
            <a:r>
              <a:rPr lang="en" sz="2600"/>
              <a:t>Drone is able to be fly in Manual mode, however it is difficult to control with very limited time for testing</a:t>
            </a:r>
            <a:endParaRPr sz="2600"/>
          </a:p>
          <a:p>
            <a:pPr indent="-393700" lvl="0" marL="457200" rtl="0" algn="l">
              <a:spcBef>
                <a:spcPts val="0"/>
              </a:spcBef>
              <a:spcAft>
                <a:spcPts val="0"/>
              </a:spcAft>
              <a:buSzPts val="2600"/>
              <a:buChar char="◉"/>
            </a:pPr>
            <a:r>
              <a:rPr lang="en" sz="2600"/>
              <a:t>Scale works well with 0.05% of error</a:t>
            </a:r>
            <a:endParaRPr sz="2600"/>
          </a:p>
          <a:p>
            <a:pPr indent="-393700" lvl="0" marL="457200" rtl="0" algn="l">
              <a:spcBef>
                <a:spcPts val="0"/>
              </a:spcBef>
              <a:spcAft>
                <a:spcPts val="0"/>
              </a:spcAft>
              <a:buSzPts val="2600"/>
              <a:buChar char="◉"/>
            </a:pPr>
            <a:r>
              <a:rPr lang="en" sz="2600"/>
              <a:t>Unsuccessful flight</a:t>
            </a:r>
            <a:r>
              <a:rPr lang="en" sz="2600"/>
              <a:t> with delivery compartment</a:t>
            </a:r>
            <a:endParaRPr sz="2600"/>
          </a:p>
          <a:p>
            <a:pPr indent="0" lvl="0" marL="0" rtl="0" algn="l">
              <a:spcBef>
                <a:spcPts val="600"/>
              </a:spcBef>
              <a:spcAft>
                <a:spcPts val="0"/>
              </a:spcAft>
              <a:buNone/>
            </a:pPr>
            <a:r>
              <a:t/>
            </a:r>
            <a:endParaRPr sz="2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5"/>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pic>
        <p:nvPicPr>
          <p:cNvPr id="367" name="Google Shape;367;p55"/>
          <p:cNvPicPr preferRelativeResize="0"/>
          <p:nvPr/>
        </p:nvPicPr>
        <p:blipFill>
          <a:blip r:embed="rId3">
            <a:alphaModFix/>
          </a:blip>
          <a:stretch>
            <a:fillRect/>
          </a:stretch>
        </p:blipFill>
        <p:spPr>
          <a:xfrm>
            <a:off x="130975" y="1543050"/>
            <a:ext cx="3722601" cy="2794400"/>
          </a:xfrm>
          <a:prstGeom prst="rect">
            <a:avLst/>
          </a:prstGeom>
          <a:noFill/>
          <a:ln>
            <a:noFill/>
          </a:ln>
        </p:spPr>
      </p:pic>
      <p:sp>
        <p:nvSpPr>
          <p:cNvPr id="368" name="Google Shape;368;p55"/>
          <p:cNvSpPr txBox="1"/>
          <p:nvPr>
            <p:ph idx="4294967295" type="body"/>
          </p:nvPr>
        </p:nvSpPr>
        <p:spPr>
          <a:xfrm>
            <a:off x="4082650" y="1307300"/>
            <a:ext cx="4604100" cy="36186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Char char="◉"/>
            </a:pPr>
            <a:r>
              <a:rPr lang="en" sz="2200"/>
              <a:t>Goal was to build a system to enforce </a:t>
            </a:r>
            <a:r>
              <a:rPr lang="en" sz="2200"/>
              <a:t>contactless</a:t>
            </a:r>
            <a:r>
              <a:rPr lang="en" sz="2200"/>
              <a:t> delivery</a:t>
            </a:r>
            <a:endParaRPr sz="2200"/>
          </a:p>
          <a:p>
            <a:pPr indent="-368300" lvl="0" marL="457200" rtl="0" algn="l">
              <a:spcBef>
                <a:spcPts val="0"/>
              </a:spcBef>
              <a:spcAft>
                <a:spcPts val="0"/>
              </a:spcAft>
              <a:buSzPts val="2200"/>
              <a:buChar char="◉"/>
            </a:pPr>
            <a:r>
              <a:rPr lang="en" sz="2200"/>
              <a:t>Built from custom parts to be more affordable</a:t>
            </a:r>
            <a:endParaRPr sz="2200"/>
          </a:p>
          <a:p>
            <a:pPr indent="-368300" lvl="0" marL="457200" rtl="0" algn="l">
              <a:spcBef>
                <a:spcPts val="0"/>
              </a:spcBef>
              <a:spcAft>
                <a:spcPts val="0"/>
              </a:spcAft>
              <a:buSzPts val="2200"/>
              <a:buChar char="◉"/>
            </a:pPr>
            <a:r>
              <a:rPr lang="en" sz="2200"/>
              <a:t>Delivery compartment failed</a:t>
            </a:r>
            <a:endParaRPr sz="2200"/>
          </a:p>
          <a:p>
            <a:pPr indent="-368300" lvl="0" marL="457200" rtl="0" algn="l">
              <a:spcBef>
                <a:spcPts val="0"/>
              </a:spcBef>
              <a:spcAft>
                <a:spcPts val="0"/>
              </a:spcAft>
              <a:buSzPts val="2200"/>
              <a:buChar char="◉"/>
            </a:pPr>
            <a:r>
              <a:rPr lang="en" sz="2200"/>
              <a:t>Properly working scale</a:t>
            </a:r>
            <a:endParaRPr sz="2200"/>
          </a:p>
          <a:p>
            <a:pPr indent="-368300" lvl="0" marL="457200" rtl="0" algn="l">
              <a:spcBef>
                <a:spcPts val="0"/>
              </a:spcBef>
              <a:spcAft>
                <a:spcPts val="0"/>
              </a:spcAft>
              <a:buSzPts val="2200"/>
              <a:buChar char="◉"/>
            </a:pPr>
            <a:r>
              <a:rPr lang="en" sz="2200"/>
              <a:t>Manual and autonomous flight functionalities</a:t>
            </a:r>
            <a:endParaRPr sz="2200"/>
          </a:p>
          <a:p>
            <a:pPr indent="-368300" lvl="0" marL="457200" rtl="0" algn="l">
              <a:spcBef>
                <a:spcPts val="0"/>
              </a:spcBef>
              <a:spcAft>
                <a:spcPts val="0"/>
              </a:spcAft>
              <a:buSzPts val="2200"/>
              <a:buChar char="◉"/>
            </a:pPr>
            <a:r>
              <a:rPr lang="en" sz="2200"/>
              <a:t>Separate subsystems</a:t>
            </a:r>
            <a:endParaRPr sz="2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6"/>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Future Work</a:t>
            </a:r>
            <a:endParaRPr/>
          </a:p>
        </p:txBody>
      </p:sp>
      <p:sp>
        <p:nvSpPr>
          <p:cNvPr id="374" name="Google Shape;374;p56"/>
          <p:cNvSpPr txBox="1"/>
          <p:nvPr>
            <p:ph idx="4294967295" type="body"/>
          </p:nvPr>
        </p:nvSpPr>
        <p:spPr>
          <a:xfrm>
            <a:off x="457200" y="1403306"/>
            <a:ext cx="8229600" cy="3522600"/>
          </a:xfrm>
          <a:prstGeom prst="rect">
            <a:avLst/>
          </a:prstGeom>
        </p:spPr>
        <p:txBody>
          <a:bodyPr anchorCtr="0" anchor="t" bIns="91425" lIns="91425" spcFirstLastPara="1" rIns="91425" wrap="square" tIns="91425">
            <a:noAutofit/>
          </a:bodyPr>
          <a:lstStyle/>
          <a:p>
            <a:pPr indent="-393700" lvl="0" marL="457200" rtl="0" algn="l">
              <a:spcBef>
                <a:spcPts val="600"/>
              </a:spcBef>
              <a:spcAft>
                <a:spcPts val="0"/>
              </a:spcAft>
              <a:buSzPts val="2600"/>
              <a:buChar char="◉"/>
            </a:pPr>
            <a:r>
              <a:rPr lang="en" sz="2600"/>
              <a:t>New delivery compartment design</a:t>
            </a:r>
            <a:endParaRPr sz="2600"/>
          </a:p>
          <a:p>
            <a:pPr indent="-393700" lvl="0" marL="457200" rtl="0" algn="l">
              <a:spcBef>
                <a:spcPts val="0"/>
              </a:spcBef>
              <a:spcAft>
                <a:spcPts val="0"/>
              </a:spcAft>
              <a:buSzPts val="2600"/>
              <a:buChar char="◉"/>
            </a:pPr>
            <a:r>
              <a:rPr lang="en" sz="2600"/>
              <a:t>Implementation of a camera for use with manual controls</a:t>
            </a:r>
            <a:endParaRPr sz="2600"/>
          </a:p>
          <a:p>
            <a:pPr indent="-393700" lvl="0" marL="457200" rtl="0" algn="l">
              <a:spcBef>
                <a:spcPts val="0"/>
              </a:spcBef>
              <a:spcAft>
                <a:spcPts val="0"/>
              </a:spcAft>
              <a:buSzPts val="2600"/>
              <a:buChar char="◉"/>
            </a:pPr>
            <a:r>
              <a:rPr lang="en" sz="2600"/>
              <a:t>Collision detection </a:t>
            </a:r>
            <a:endParaRPr sz="2600"/>
          </a:p>
          <a:p>
            <a:pPr indent="-393700" lvl="0" marL="457200" rtl="0" algn="l">
              <a:spcBef>
                <a:spcPts val="0"/>
              </a:spcBef>
              <a:spcAft>
                <a:spcPts val="0"/>
              </a:spcAft>
              <a:buSzPts val="2600"/>
              <a:buChar char="◉"/>
            </a:pPr>
            <a:r>
              <a:rPr lang="en" sz="2600"/>
              <a:t>Advanced automated scripts</a:t>
            </a:r>
            <a:endParaRPr sz="2600"/>
          </a:p>
          <a:p>
            <a:pPr indent="-393700" lvl="1" marL="914400" rtl="0" algn="l">
              <a:spcBef>
                <a:spcPts val="0"/>
              </a:spcBef>
              <a:spcAft>
                <a:spcPts val="0"/>
              </a:spcAft>
              <a:buSzPts val="2600"/>
              <a:buChar char="○"/>
            </a:pPr>
            <a:r>
              <a:rPr lang="en" sz="2600"/>
              <a:t>Planned missions</a:t>
            </a:r>
            <a:endParaRPr sz="2600"/>
          </a:p>
          <a:p>
            <a:pPr indent="-393700" lvl="1" marL="914400" rtl="0" algn="l">
              <a:spcBef>
                <a:spcPts val="0"/>
              </a:spcBef>
              <a:spcAft>
                <a:spcPts val="0"/>
              </a:spcAft>
              <a:buSzPts val="2600"/>
              <a:buChar char="○"/>
            </a:pPr>
            <a:r>
              <a:rPr lang="en" sz="2600"/>
              <a:t>Route changing</a:t>
            </a:r>
            <a:endParaRPr sz="2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7"/>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Demonstrations</a:t>
            </a:r>
            <a:endParaRPr/>
          </a:p>
        </p:txBody>
      </p:sp>
      <p:sp>
        <p:nvSpPr>
          <p:cNvPr id="380" name="Google Shape;380;p57"/>
          <p:cNvSpPr txBox="1"/>
          <p:nvPr>
            <p:ph idx="1" type="body"/>
          </p:nvPr>
        </p:nvSpPr>
        <p:spPr>
          <a:xfrm>
            <a:off x="457200" y="1286028"/>
            <a:ext cx="8229600" cy="15933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a:t>Scale </a:t>
            </a:r>
            <a:endParaRPr/>
          </a:p>
          <a:p>
            <a:pPr indent="-342900" lvl="0" marL="457200" rtl="0" algn="l">
              <a:spcBef>
                <a:spcPts val="0"/>
              </a:spcBef>
              <a:spcAft>
                <a:spcPts val="0"/>
              </a:spcAft>
              <a:buSzPts val="1800"/>
              <a:buChar char="◉"/>
            </a:pPr>
            <a:r>
              <a:rPr lang="en"/>
              <a:t>Manual Mode</a:t>
            </a:r>
            <a:endParaRPr/>
          </a:p>
          <a:p>
            <a:pPr indent="-342900" lvl="0" marL="457200" rtl="0" algn="l">
              <a:spcBef>
                <a:spcPts val="0"/>
              </a:spcBef>
              <a:spcAft>
                <a:spcPts val="0"/>
              </a:spcAft>
              <a:buSzPts val="1800"/>
              <a:buChar char="◉"/>
            </a:pPr>
            <a:r>
              <a:rPr lang="en"/>
              <a:t>Automatic take off and land function</a:t>
            </a:r>
            <a:endParaRPr sz="2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8"/>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386" name="Google Shape;386;p58"/>
          <p:cNvSpPr txBox="1"/>
          <p:nvPr/>
        </p:nvSpPr>
        <p:spPr>
          <a:xfrm>
            <a:off x="585750" y="1200150"/>
            <a:ext cx="79725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[1] “COVID-19 Healthcare Delivery Impacts.” asprtracie.hhs.gov.  </a:t>
            </a:r>
            <a:r>
              <a:rPr lang="en" u="sng">
                <a:solidFill>
                  <a:schemeClr val="hlink"/>
                </a:solidFill>
                <a:latin typeface="Raleway"/>
                <a:ea typeface="Raleway"/>
                <a:cs typeface="Raleway"/>
                <a:sym typeface="Raleway"/>
                <a:hlinkClick r:id="rId3"/>
              </a:rPr>
              <a:t>https://files.asprtracie.hhs.gov/documents/covid-19-healthcare-delivery-impacts-quick-sheet.pdf</a:t>
            </a:r>
            <a:r>
              <a:rPr lang="en">
                <a:latin typeface="Raleway"/>
                <a:ea typeface="Raleway"/>
                <a:cs typeface="Raleway"/>
                <a:sym typeface="Raleway"/>
              </a:rPr>
              <a:t> (accessed Feb. 18, 2022).</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[2] “How to Protect Yourself &amp; Others.” cdc.gov. </a:t>
            </a:r>
            <a:r>
              <a:rPr lang="en" u="sng">
                <a:solidFill>
                  <a:schemeClr val="hlink"/>
                </a:solidFill>
                <a:latin typeface="Raleway"/>
                <a:ea typeface="Raleway"/>
                <a:cs typeface="Raleway"/>
                <a:sym typeface="Raleway"/>
                <a:hlinkClick r:id="rId4"/>
              </a:rPr>
              <a:t>https://www.cdc.gov/coronavirus/2019-ncov/prevent-getting-sick/prevention.html#:~:text=Stay%206%20feet%20away%20from,sick%20and%20other%20household%20members</a:t>
            </a:r>
            <a:r>
              <a:rPr lang="en">
                <a:latin typeface="Raleway"/>
                <a:ea typeface="Raleway"/>
                <a:cs typeface="Raleway"/>
                <a:sym typeface="Raleway"/>
              </a:rPr>
              <a:t> (accessed May 4, 2022).</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[3] </a:t>
            </a:r>
            <a:r>
              <a:rPr lang="en" u="sng">
                <a:solidFill>
                  <a:schemeClr val="hlink"/>
                </a:solidFill>
                <a:latin typeface="Raleway"/>
                <a:ea typeface="Raleway"/>
                <a:cs typeface="Raleway"/>
                <a:sym typeface="Raleway"/>
                <a:hlinkClick r:id="rId5"/>
              </a:rPr>
              <a:t>https://standards.ieee.org/standard/</a:t>
            </a:r>
            <a:r>
              <a:rPr lang="en">
                <a:latin typeface="Raleway"/>
                <a:ea typeface="Raleway"/>
                <a:cs typeface="Raleway"/>
                <a:sym typeface="Raleway"/>
              </a:rPr>
              <a:t> (accessed May 4, 2022).</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[4] “Ethical issues with use of drone aircraft - cs-CSIF.” [Online]. Available: </a:t>
            </a:r>
            <a:r>
              <a:rPr lang="en" u="sng">
                <a:solidFill>
                  <a:schemeClr val="hlink"/>
                </a:solidFill>
                <a:latin typeface="Raleway"/>
                <a:ea typeface="Raleway"/>
                <a:cs typeface="Raleway"/>
                <a:sym typeface="Raleway"/>
                <a:hlinkClick r:id="rId6"/>
              </a:rPr>
              <a:t>https://csiflabs.cs.ucdavis.edu/~ssdavis/188/Ethical%20Issues%20with%20use%20of%20Drone%20Aircraft.pdf</a:t>
            </a:r>
            <a:r>
              <a:rPr lang="en">
                <a:latin typeface="Raleway"/>
                <a:ea typeface="Raleway"/>
                <a:cs typeface="Raleway"/>
                <a:sym typeface="Raleway"/>
              </a:rPr>
              <a:t>. [Accessed: 04-Feb-2022]. </a:t>
            </a:r>
            <a:endParaRPr>
              <a:latin typeface="Raleway"/>
              <a:ea typeface="Raleway"/>
              <a:cs typeface="Raleway"/>
              <a:sym typeface="Raleway"/>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9"/>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392" name="Google Shape;392;p59"/>
          <p:cNvSpPr txBox="1"/>
          <p:nvPr/>
        </p:nvSpPr>
        <p:spPr>
          <a:xfrm>
            <a:off x="585750" y="1200150"/>
            <a:ext cx="81996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aleway"/>
                <a:ea typeface="Raleway"/>
                <a:cs typeface="Raleway"/>
                <a:sym typeface="Raleway"/>
              </a:rPr>
              <a:t>[5] </a:t>
            </a:r>
            <a:r>
              <a:rPr lang="en">
                <a:latin typeface="Raleway"/>
                <a:ea typeface="Raleway"/>
                <a:cs typeface="Raleway"/>
                <a:sym typeface="Raleway"/>
              </a:rPr>
              <a:t>“IEEE standards activities for intelligent transportation ...” [Online]. Available: </a:t>
            </a:r>
            <a:r>
              <a:rPr lang="en" u="sng">
                <a:solidFill>
                  <a:schemeClr val="hlink"/>
                </a:solidFill>
                <a:latin typeface="Raleway"/>
                <a:ea typeface="Raleway"/>
                <a:cs typeface="Raleway"/>
                <a:sym typeface="Raleway"/>
                <a:hlinkClick r:id="rId3"/>
              </a:rPr>
              <a:t>https://standards-dev21.ieee.org/wp-content/uploads/import/documents/other/its.pdf</a:t>
            </a:r>
            <a:r>
              <a:rPr lang="en">
                <a:latin typeface="Raleway"/>
                <a:ea typeface="Raleway"/>
                <a:cs typeface="Raleway"/>
                <a:sym typeface="Raleway"/>
              </a:rPr>
              <a:t>. [Accessed: 03-Feb-2022]. </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[6] </a:t>
            </a:r>
            <a:r>
              <a:rPr lang="en">
                <a:latin typeface="Raleway"/>
                <a:ea typeface="Raleway"/>
                <a:cs typeface="Raleway"/>
                <a:sym typeface="Raleway"/>
              </a:rPr>
              <a:t>“Why is manual flight important?,” DroneDeploy, 05-Dec-2019. [Online]. Available: </a:t>
            </a:r>
            <a:r>
              <a:rPr lang="en" u="sng">
                <a:solidFill>
                  <a:schemeClr val="hlink"/>
                </a:solidFill>
                <a:latin typeface="Raleway"/>
                <a:ea typeface="Raleway"/>
                <a:cs typeface="Raleway"/>
                <a:sym typeface="Raleway"/>
                <a:hlinkClick r:id="rId4"/>
              </a:rPr>
              <a:t>https://www.dronedeploy.com/blog/benefits-dronedeploy-manual-flight</a:t>
            </a:r>
            <a:r>
              <a:rPr lang="en">
                <a:latin typeface="Raleway"/>
                <a:ea typeface="Raleway"/>
                <a:cs typeface="Raleway"/>
                <a:sym typeface="Raleway"/>
              </a:rPr>
              <a:t>/. [Accessed: 24-Mar-2022]. </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[7] </a:t>
            </a:r>
            <a:r>
              <a:rPr lang="en">
                <a:latin typeface="Raleway"/>
                <a:ea typeface="Raleway"/>
                <a:cs typeface="Raleway"/>
                <a:sym typeface="Raleway"/>
              </a:rPr>
              <a:t>Battery University, “BU-808: How to prolong lithium-based batteries,” Battery University, 03-Dec-2021. [Online]. Available: </a:t>
            </a:r>
            <a:r>
              <a:rPr lang="en" u="sng">
                <a:solidFill>
                  <a:schemeClr val="hlink"/>
                </a:solidFill>
                <a:latin typeface="Raleway"/>
                <a:ea typeface="Raleway"/>
                <a:cs typeface="Raleway"/>
                <a:sym typeface="Raleway"/>
                <a:hlinkClick r:id="rId5"/>
              </a:rPr>
              <a:t>https://batteryuniversity.com/article/bu-808-how-to-prolong-lithium-based-batteries.</a:t>
            </a:r>
            <a:r>
              <a:rPr lang="en">
                <a:latin typeface="Raleway"/>
                <a:ea typeface="Raleway"/>
                <a:cs typeface="Raleway"/>
                <a:sym typeface="Raleway"/>
              </a:rPr>
              <a:t> [Accessed: 03-Feb-2022]. </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[8] </a:t>
            </a:r>
            <a:r>
              <a:rPr lang="en">
                <a:latin typeface="Raleway"/>
                <a:ea typeface="Raleway"/>
                <a:cs typeface="Raleway"/>
                <a:sym typeface="Raleway"/>
              </a:rPr>
              <a:t>“Capturing requirements,” System requirements in systems engineering with Rational Rhapsody. [Online]. Available: </a:t>
            </a:r>
            <a:r>
              <a:rPr lang="en" u="sng">
                <a:solidFill>
                  <a:schemeClr val="hlink"/>
                </a:solidFill>
                <a:latin typeface="Raleway"/>
                <a:ea typeface="Raleway"/>
                <a:cs typeface="Raleway"/>
                <a:sym typeface="Raleway"/>
                <a:hlinkClick r:id="rId6"/>
              </a:rPr>
              <a:t>https://www.ibm.com/docs/en/rhapsody/8.3.1?topic=analysis-obtaining-system-requirements</a:t>
            </a:r>
            <a:r>
              <a:rPr lang="en">
                <a:latin typeface="Raleway"/>
                <a:ea typeface="Raleway"/>
                <a:cs typeface="Raleway"/>
                <a:sym typeface="Raleway"/>
              </a:rPr>
              <a:t>. [Accessed: 02-May-2022].</a:t>
            </a:r>
            <a:r>
              <a:rPr lang="en">
                <a:latin typeface="Raleway"/>
                <a:ea typeface="Raleway"/>
                <a:cs typeface="Raleway"/>
                <a:sym typeface="Raleway"/>
              </a:rPr>
              <a:t> </a:t>
            </a:r>
            <a:endParaRPr>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Societal and Global Impact</a:t>
            </a:r>
            <a:endParaRPr/>
          </a:p>
        </p:txBody>
      </p:sp>
      <p:sp>
        <p:nvSpPr>
          <p:cNvPr id="97" name="Google Shape;97;p17"/>
          <p:cNvSpPr txBox="1"/>
          <p:nvPr>
            <p:ph idx="1" type="body"/>
          </p:nvPr>
        </p:nvSpPr>
        <p:spPr>
          <a:xfrm>
            <a:off x="61600" y="1163200"/>
            <a:ext cx="4831800" cy="3860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Societal impact</a:t>
            </a:r>
            <a:endParaRPr/>
          </a:p>
          <a:p>
            <a:pPr indent="-336550" lvl="1" marL="914400" rtl="0" algn="l">
              <a:spcBef>
                <a:spcPts val="0"/>
              </a:spcBef>
              <a:spcAft>
                <a:spcPts val="0"/>
              </a:spcAft>
              <a:buSzPts val="1700"/>
              <a:buChar char="○"/>
            </a:pPr>
            <a:r>
              <a:rPr lang="en" sz="1700"/>
              <a:t>Alleviate local spread of COVID-19 through contactless delivery</a:t>
            </a:r>
            <a:endParaRPr sz="1700"/>
          </a:p>
          <a:p>
            <a:pPr indent="-336550" lvl="1" marL="914400" rtl="0" algn="l">
              <a:spcBef>
                <a:spcPts val="0"/>
              </a:spcBef>
              <a:spcAft>
                <a:spcPts val="0"/>
              </a:spcAft>
              <a:buSzPts val="1700"/>
              <a:buChar char="○"/>
            </a:pPr>
            <a:r>
              <a:rPr lang="en" sz="1700"/>
              <a:t>Assists small business owners in delivering goods</a:t>
            </a:r>
            <a:endParaRPr sz="1700"/>
          </a:p>
          <a:p>
            <a:pPr indent="-381000" lvl="0" marL="457200" rtl="0" algn="l">
              <a:spcBef>
                <a:spcPts val="0"/>
              </a:spcBef>
              <a:spcAft>
                <a:spcPts val="0"/>
              </a:spcAft>
              <a:buSzPts val="2400"/>
              <a:buChar char="◉"/>
            </a:pPr>
            <a:r>
              <a:rPr lang="en"/>
              <a:t>Global impact</a:t>
            </a:r>
            <a:endParaRPr/>
          </a:p>
          <a:p>
            <a:pPr indent="-336550" lvl="1" marL="914400" rtl="0" algn="l">
              <a:spcBef>
                <a:spcPts val="0"/>
              </a:spcBef>
              <a:spcAft>
                <a:spcPts val="0"/>
              </a:spcAft>
              <a:buSzPts val="1700"/>
              <a:buChar char="○"/>
            </a:pPr>
            <a:r>
              <a:rPr lang="en" sz="1700"/>
              <a:t>The spread of COVID-19 is decreased globally as contactless delivery mitigates potential spreading of the disease.</a:t>
            </a:r>
            <a:endParaRPr sz="1700"/>
          </a:p>
        </p:txBody>
      </p:sp>
      <p:pic>
        <p:nvPicPr>
          <p:cNvPr id="98" name="Google Shape;98;p17"/>
          <p:cNvPicPr preferRelativeResize="0"/>
          <p:nvPr/>
        </p:nvPicPr>
        <p:blipFill>
          <a:blip r:embed="rId3">
            <a:alphaModFix/>
          </a:blip>
          <a:stretch>
            <a:fillRect/>
          </a:stretch>
        </p:blipFill>
        <p:spPr>
          <a:xfrm>
            <a:off x="4893400" y="1216775"/>
            <a:ext cx="4143304" cy="2333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Engineering Standards</a:t>
            </a:r>
            <a:endParaRPr/>
          </a:p>
        </p:txBody>
      </p:sp>
      <p:sp>
        <p:nvSpPr>
          <p:cNvPr id="104" name="Google Shape;104;p18"/>
          <p:cNvSpPr txBox="1"/>
          <p:nvPr>
            <p:ph idx="1" type="body"/>
          </p:nvPr>
        </p:nvSpPr>
        <p:spPr>
          <a:xfrm>
            <a:off x="457200" y="1403306"/>
            <a:ext cx="8229600" cy="3522600"/>
          </a:xfrm>
          <a:prstGeom prst="rect">
            <a:avLst/>
          </a:prstGeom>
        </p:spPr>
        <p:txBody>
          <a:bodyPr anchorCtr="0" anchor="t" bIns="91425" lIns="91425" spcFirstLastPara="1" rIns="91425" wrap="square" tIns="91425">
            <a:noAutofit/>
          </a:bodyPr>
          <a:lstStyle/>
          <a:p>
            <a:pPr indent="-374650" lvl="0" marL="457200" rtl="0" algn="l">
              <a:spcBef>
                <a:spcPts val="600"/>
              </a:spcBef>
              <a:spcAft>
                <a:spcPts val="0"/>
              </a:spcAft>
              <a:buSzPts val="2300"/>
              <a:buChar char="◉"/>
            </a:pPr>
            <a:r>
              <a:rPr lang="en" sz="2300"/>
              <a:t>IEEE standards considered</a:t>
            </a:r>
            <a:endParaRPr sz="2300"/>
          </a:p>
          <a:p>
            <a:pPr indent="-330200" lvl="1" marL="914400" rtl="0" algn="l">
              <a:spcBef>
                <a:spcPts val="0"/>
              </a:spcBef>
              <a:spcAft>
                <a:spcPts val="0"/>
              </a:spcAft>
              <a:buSzPts val="1600"/>
              <a:buChar char="○"/>
            </a:pPr>
            <a:r>
              <a:rPr lang="en" sz="1600"/>
              <a:t>IEEE 1901 standard states  “Charging communication: IEEE 1901 provides broadband over powerline communications to be used in charging electric vehicles (EVs), and IEEE 2030.1.1 on DC quick charging”. This standard is honored by charging the battery with the balance charger</a:t>
            </a:r>
            <a:endParaRPr sz="1600"/>
          </a:p>
          <a:p>
            <a:pPr indent="-330200" lvl="1" marL="914400" rtl="0" algn="l">
              <a:spcBef>
                <a:spcPts val="0"/>
              </a:spcBef>
              <a:spcAft>
                <a:spcPts val="0"/>
              </a:spcAft>
              <a:buSzPts val="1600"/>
              <a:buChar char="○"/>
            </a:pPr>
            <a:r>
              <a:rPr lang="en" sz="1600"/>
              <a:t>IEEE 1512.1-2006, IEEE Standard for Common Traffic Incident Management Message Sets for Use by Emergency Management Centers. This standard is honored through the manual override subsystem. In case of traffic incident, the user can take charge of the drone and land the drone to safety.</a:t>
            </a:r>
            <a:endParaRPr sz="1600"/>
          </a:p>
          <a:p>
            <a:pPr indent="-330200" lvl="1" marL="914400" rtl="0" algn="l">
              <a:spcBef>
                <a:spcPts val="0"/>
              </a:spcBef>
              <a:spcAft>
                <a:spcPts val="0"/>
              </a:spcAft>
              <a:buSzPts val="1600"/>
              <a:buChar char="○"/>
            </a:pPr>
            <a:r>
              <a:rPr lang="en" sz="1600"/>
              <a:t>IEEE 1936.1-2021, IEEE Standard for Drone Applications Framework. Drone software was used with the flight controller which follows these standards and the team will follow the standard when designing the automatic delivery subsystem.</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Ethics</a:t>
            </a:r>
            <a:endParaRPr/>
          </a:p>
        </p:txBody>
      </p:sp>
      <p:sp>
        <p:nvSpPr>
          <p:cNvPr id="110" name="Google Shape;110;p19"/>
          <p:cNvSpPr txBox="1"/>
          <p:nvPr>
            <p:ph idx="1" type="body"/>
          </p:nvPr>
        </p:nvSpPr>
        <p:spPr>
          <a:xfrm>
            <a:off x="457200" y="1199931"/>
            <a:ext cx="8229600" cy="352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One unfortunate impact of the delivery drone is that it can take away jobs from delivery drivers. This may be frowned upon because for some people, that is their livelihoods and how they make ends meet. However, the benefit of reducing the amount of delivery drivers emitting gas from their vehicles outweighs the negatives this presents.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Risk of interference with other objects. Whether that may be birds, UAVs, etc. there is a risk of causing damage to property or people. The delivery drone’s design to include a manual override via the RC controller adds an extra layer of protection from accidents. </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1767050" y="545238"/>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Budget</a:t>
            </a:r>
            <a:endParaRPr/>
          </a:p>
        </p:txBody>
      </p:sp>
      <p:graphicFrame>
        <p:nvGraphicFramePr>
          <p:cNvPr id="116" name="Google Shape;116;p20"/>
          <p:cNvGraphicFramePr/>
          <p:nvPr/>
        </p:nvGraphicFramePr>
        <p:xfrm>
          <a:off x="425950" y="1161225"/>
          <a:ext cx="3000000" cy="3000000"/>
        </p:xfrm>
        <a:graphic>
          <a:graphicData uri="http://schemas.openxmlformats.org/drawingml/2006/table">
            <a:tbl>
              <a:tblPr>
                <a:noFill/>
                <a:tableStyleId>{A86E5A6F-83FD-4B01-AA38-41611A616615}</a:tableStyleId>
              </a:tblPr>
              <a:tblGrid>
                <a:gridCol w="2073025"/>
                <a:gridCol w="2073025"/>
                <a:gridCol w="2073025"/>
                <a:gridCol w="2073025"/>
              </a:tblGrid>
              <a:tr h="100000">
                <a:tc>
                  <a:txBody>
                    <a:bodyPr/>
                    <a:lstStyle/>
                    <a:p>
                      <a:pPr indent="0" lvl="0" marL="0" rtl="0" algn="l">
                        <a:spcBef>
                          <a:spcPts val="0"/>
                        </a:spcBef>
                        <a:spcAft>
                          <a:spcPts val="0"/>
                        </a:spcAft>
                        <a:buNone/>
                      </a:pPr>
                      <a:r>
                        <a:rPr lang="en" sz="1200">
                          <a:latin typeface="Roboto"/>
                          <a:ea typeface="Roboto"/>
                          <a:cs typeface="Roboto"/>
                          <a:sym typeface="Roboto"/>
                        </a:rPr>
                        <a:t>Item</a:t>
                      </a:r>
                      <a:endParaRPr sz="1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latin typeface="Roboto"/>
                          <a:ea typeface="Roboto"/>
                          <a:cs typeface="Roboto"/>
                          <a:sym typeface="Roboto"/>
                        </a:rPr>
                        <a:t>Quantity</a:t>
                      </a:r>
                      <a:r>
                        <a:rPr lang="en" sz="1200">
                          <a:latin typeface="Roboto"/>
                          <a:ea typeface="Roboto"/>
                          <a:cs typeface="Roboto"/>
                          <a:sym typeface="Roboto"/>
                        </a:rPr>
                        <a:t> </a:t>
                      </a:r>
                      <a:endParaRPr sz="1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latin typeface="Roboto"/>
                          <a:ea typeface="Roboto"/>
                          <a:cs typeface="Roboto"/>
                          <a:sym typeface="Roboto"/>
                        </a:rPr>
                        <a:t>Cost per item</a:t>
                      </a:r>
                      <a:endParaRPr sz="1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latin typeface="Roboto"/>
                          <a:ea typeface="Roboto"/>
                          <a:cs typeface="Roboto"/>
                          <a:sym typeface="Roboto"/>
                        </a:rPr>
                        <a:t>Total cost per item</a:t>
                      </a:r>
                      <a:endParaRPr sz="1200">
                        <a:latin typeface="Roboto"/>
                        <a:ea typeface="Roboto"/>
                        <a:cs typeface="Roboto"/>
                        <a:sym typeface="Roboto"/>
                      </a:endParaRPr>
                    </a:p>
                  </a:txBody>
                  <a:tcPr marT="91425" marB="91425" marR="91425" marL="91425"/>
                </a:tc>
              </a:tr>
              <a:tr h="1251125">
                <a:tc>
                  <a:txBody>
                    <a:bodyPr/>
                    <a:lstStyle/>
                    <a:p>
                      <a:pPr indent="0" lvl="0" marL="0" rtl="0" algn="l">
                        <a:spcBef>
                          <a:spcPts val="0"/>
                        </a:spcBef>
                        <a:spcAft>
                          <a:spcPts val="0"/>
                        </a:spcAft>
                        <a:buNone/>
                      </a:pPr>
                      <a:r>
                        <a:rPr lang="en" sz="1200">
                          <a:latin typeface="Roboto"/>
                          <a:ea typeface="Roboto"/>
                          <a:cs typeface="Roboto"/>
                          <a:sym typeface="Roboto"/>
                        </a:rPr>
                        <a:t>2 Sets Digital Load Cell Weight Sensor + HX711 ADC Module Weighing Sensor for Arduino DIY Portable Electronic Kitchen Scale Kit (5kg, HX711)</a:t>
                      </a:r>
                      <a:r>
                        <a:rPr lang="en" sz="1200">
                          <a:latin typeface="Roboto"/>
                          <a:ea typeface="Roboto"/>
                          <a:cs typeface="Roboto"/>
                          <a:sym typeface="Roboto"/>
                        </a:rPr>
                        <a:t>l</a:t>
                      </a:r>
                      <a:endParaRPr sz="1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latin typeface="Roboto"/>
                          <a:ea typeface="Roboto"/>
                          <a:cs typeface="Roboto"/>
                          <a:sym typeface="Roboto"/>
                        </a:rPr>
                        <a:t>2</a:t>
                      </a:r>
                      <a:endParaRPr sz="1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latin typeface="Roboto"/>
                          <a:ea typeface="Roboto"/>
                          <a:cs typeface="Roboto"/>
                          <a:sym typeface="Roboto"/>
                        </a:rPr>
                        <a:t>$13.99</a:t>
                      </a:r>
                      <a:endParaRPr sz="1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latin typeface="Roboto"/>
                          <a:ea typeface="Roboto"/>
                          <a:cs typeface="Roboto"/>
                          <a:sym typeface="Roboto"/>
                        </a:rPr>
                        <a:t>$27.98</a:t>
                      </a:r>
                      <a:endParaRPr sz="1200">
                        <a:latin typeface="Roboto"/>
                        <a:ea typeface="Roboto"/>
                        <a:cs typeface="Roboto"/>
                        <a:sym typeface="Roboto"/>
                      </a:endParaRPr>
                    </a:p>
                  </a:txBody>
                  <a:tcPr marT="91425" marB="91425" marR="91425" marL="91425"/>
                </a:tc>
              </a:tr>
              <a:tr h="518750">
                <a:tc>
                  <a:txBody>
                    <a:bodyPr/>
                    <a:lstStyle/>
                    <a:p>
                      <a:pPr indent="0" lvl="0" marL="0" rtl="0" algn="l">
                        <a:spcBef>
                          <a:spcPts val="0"/>
                        </a:spcBef>
                        <a:spcAft>
                          <a:spcPts val="0"/>
                        </a:spcAft>
                        <a:buNone/>
                      </a:pPr>
                      <a:r>
                        <a:rPr lang="en" sz="1200">
                          <a:latin typeface="Roboto"/>
                          <a:ea typeface="Roboto"/>
                          <a:cs typeface="Roboto"/>
                          <a:sym typeface="Roboto"/>
                        </a:rPr>
                        <a:t>Pixhawk PX4 + Power Module + GPS Module</a:t>
                      </a:r>
                      <a:endParaRPr sz="1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latin typeface="Roboto"/>
                          <a:ea typeface="Roboto"/>
                          <a:cs typeface="Roboto"/>
                          <a:sym typeface="Roboto"/>
                        </a:rPr>
                        <a:t>1</a:t>
                      </a:r>
                      <a:endParaRPr sz="1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latin typeface="Roboto"/>
                          <a:ea typeface="Roboto"/>
                          <a:cs typeface="Roboto"/>
                          <a:sym typeface="Roboto"/>
                        </a:rPr>
                        <a:t>$256.00</a:t>
                      </a:r>
                      <a:endParaRPr sz="1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latin typeface="Roboto"/>
                          <a:ea typeface="Roboto"/>
                          <a:cs typeface="Roboto"/>
                          <a:sym typeface="Roboto"/>
                        </a:rPr>
                        <a:t>$256.00</a:t>
                      </a:r>
                      <a:endParaRPr sz="1200">
                        <a:latin typeface="Roboto"/>
                        <a:ea typeface="Roboto"/>
                        <a:cs typeface="Roboto"/>
                        <a:sym typeface="Roboto"/>
                      </a:endParaRPr>
                    </a:p>
                  </a:txBody>
                  <a:tcPr marT="91425" marB="91425" marR="91425" marL="91425"/>
                </a:tc>
              </a:tr>
              <a:tr h="396675">
                <a:tc>
                  <a:txBody>
                    <a:bodyPr/>
                    <a:lstStyle/>
                    <a:p>
                      <a:pPr indent="0" lvl="0" marL="0" rtl="0" algn="l">
                        <a:spcBef>
                          <a:spcPts val="0"/>
                        </a:spcBef>
                        <a:spcAft>
                          <a:spcPts val="0"/>
                        </a:spcAft>
                        <a:buNone/>
                      </a:pPr>
                      <a:r>
                        <a:rPr lang="en" sz="1200">
                          <a:latin typeface="Roboto"/>
                          <a:ea typeface="Roboto"/>
                          <a:cs typeface="Roboto"/>
                          <a:sym typeface="Roboto"/>
                        </a:rPr>
                        <a:t>Propellers</a:t>
                      </a:r>
                      <a:endParaRPr sz="1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latin typeface="Roboto"/>
                          <a:ea typeface="Roboto"/>
                          <a:cs typeface="Roboto"/>
                          <a:sym typeface="Roboto"/>
                        </a:rPr>
                        <a:t>1 set</a:t>
                      </a:r>
                      <a:endParaRPr sz="1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latin typeface="Roboto"/>
                          <a:ea typeface="Roboto"/>
                          <a:cs typeface="Roboto"/>
                          <a:sym typeface="Roboto"/>
                        </a:rPr>
                        <a:t>$12.00</a:t>
                      </a:r>
                      <a:endParaRPr sz="1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latin typeface="Roboto"/>
                          <a:ea typeface="Roboto"/>
                          <a:cs typeface="Roboto"/>
                          <a:sym typeface="Roboto"/>
                        </a:rPr>
                        <a:t>$12.00</a:t>
                      </a:r>
                      <a:endParaRPr sz="1200">
                        <a:latin typeface="Roboto"/>
                        <a:ea typeface="Roboto"/>
                        <a:cs typeface="Roboto"/>
                        <a:sym typeface="Roboto"/>
                      </a:endParaRPr>
                    </a:p>
                  </a:txBody>
                  <a:tcPr marT="91425" marB="91425" marR="91425" marL="91425"/>
                </a:tc>
              </a:tr>
              <a:tr h="396675">
                <a:tc>
                  <a:txBody>
                    <a:bodyPr/>
                    <a:lstStyle/>
                    <a:p>
                      <a:pPr indent="0" lvl="0" marL="0" rtl="0" algn="l">
                        <a:spcBef>
                          <a:spcPts val="0"/>
                        </a:spcBef>
                        <a:spcAft>
                          <a:spcPts val="0"/>
                        </a:spcAft>
                        <a:buNone/>
                      </a:pPr>
                      <a:r>
                        <a:rPr lang="en" sz="1200">
                          <a:latin typeface="Roboto"/>
                          <a:ea typeface="Roboto"/>
                          <a:cs typeface="Roboto"/>
                          <a:sym typeface="Roboto"/>
                        </a:rPr>
                        <a:t>Battery </a:t>
                      </a:r>
                      <a:endParaRPr sz="1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latin typeface="Roboto"/>
                          <a:ea typeface="Roboto"/>
                          <a:cs typeface="Roboto"/>
                          <a:sym typeface="Roboto"/>
                        </a:rPr>
                        <a:t>1</a:t>
                      </a:r>
                      <a:endParaRPr sz="1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latin typeface="Roboto"/>
                          <a:ea typeface="Roboto"/>
                          <a:cs typeface="Roboto"/>
                          <a:sym typeface="Roboto"/>
                        </a:rPr>
                        <a:t>$45.00</a:t>
                      </a:r>
                      <a:endParaRPr sz="1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latin typeface="Roboto"/>
                          <a:ea typeface="Roboto"/>
                          <a:cs typeface="Roboto"/>
                          <a:sym typeface="Roboto"/>
                        </a:rPr>
                        <a:t>$45.00</a:t>
                      </a:r>
                      <a:endParaRPr sz="1200">
                        <a:latin typeface="Roboto"/>
                        <a:ea typeface="Roboto"/>
                        <a:cs typeface="Roboto"/>
                        <a:sym typeface="Roboto"/>
                      </a:endParaRPr>
                    </a:p>
                  </a:txBody>
                  <a:tcPr marT="91425" marB="91425" marR="91425" marL="91425"/>
                </a:tc>
              </a:tr>
              <a:tr h="793400">
                <a:tc>
                  <a:txBody>
                    <a:bodyPr/>
                    <a:lstStyle/>
                    <a:p>
                      <a:pPr indent="0" lvl="0" marL="0" rtl="0" algn="l">
                        <a:spcBef>
                          <a:spcPts val="0"/>
                        </a:spcBef>
                        <a:spcAft>
                          <a:spcPts val="0"/>
                        </a:spcAft>
                        <a:buNone/>
                      </a:pPr>
                      <a:r>
                        <a:rPr lang="en" sz="1200">
                          <a:highlight>
                            <a:srgbClr val="FFFFFF"/>
                          </a:highlight>
                          <a:latin typeface="Roboto"/>
                          <a:ea typeface="Roboto"/>
                          <a:cs typeface="Roboto"/>
                          <a:sym typeface="Roboto"/>
                        </a:rPr>
                        <a:t>Flysky FS-i6X 6-10(Default 6)CH 2.4GHz AFHDS RC Transmitter w/ FS-iA6B Receiver</a:t>
                      </a:r>
                      <a:endParaRPr sz="1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latin typeface="Roboto"/>
                          <a:ea typeface="Roboto"/>
                          <a:cs typeface="Roboto"/>
                          <a:sym typeface="Roboto"/>
                        </a:rPr>
                        <a:t>1</a:t>
                      </a:r>
                      <a:endParaRPr sz="1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latin typeface="Roboto"/>
                          <a:ea typeface="Roboto"/>
                          <a:cs typeface="Roboto"/>
                          <a:sym typeface="Roboto"/>
                        </a:rPr>
                        <a:t>$69.99</a:t>
                      </a:r>
                      <a:endParaRPr sz="12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 sz="1200">
                          <a:latin typeface="Roboto"/>
                          <a:ea typeface="Roboto"/>
                          <a:cs typeface="Roboto"/>
                          <a:sym typeface="Roboto"/>
                        </a:rPr>
                        <a:t>$69.99</a:t>
                      </a:r>
                      <a:endParaRPr sz="12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1810200" y="557513"/>
            <a:ext cx="5523600" cy="47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Constraints</a:t>
            </a:r>
            <a:endParaRPr/>
          </a:p>
        </p:txBody>
      </p:sp>
      <p:sp>
        <p:nvSpPr>
          <p:cNvPr id="122" name="Google Shape;122;p21"/>
          <p:cNvSpPr txBox="1"/>
          <p:nvPr>
            <p:ph idx="1" type="body"/>
          </p:nvPr>
        </p:nvSpPr>
        <p:spPr>
          <a:xfrm>
            <a:off x="457200" y="1403306"/>
            <a:ext cx="8229600" cy="3522600"/>
          </a:xfrm>
          <a:prstGeom prst="rect">
            <a:avLst/>
          </a:prstGeom>
        </p:spPr>
        <p:txBody>
          <a:bodyPr anchorCtr="0" anchor="t" bIns="91425" lIns="91425" spcFirstLastPara="1" rIns="91425" wrap="square" tIns="91425">
            <a:noAutofit/>
          </a:bodyPr>
          <a:lstStyle/>
          <a:p>
            <a:pPr indent="-361950" lvl="0" marL="457200" rtl="0" algn="l">
              <a:lnSpc>
                <a:spcPct val="95000"/>
              </a:lnSpc>
              <a:spcBef>
                <a:spcPts val="600"/>
              </a:spcBef>
              <a:spcAft>
                <a:spcPts val="0"/>
              </a:spcAft>
              <a:buSzPts val="2100"/>
              <a:buChar char="◉"/>
            </a:pPr>
            <a:r>
              <a:rPr lang="en" sz="2100"/>
              <a:t>Time for development was limited as the Pixhawk was delivered in late February</a:t>
            </a:r>
            <a:endParaRPr sz="2100"/>
          </a:p>
          <a:p>
            <a:pPr indent="-342900" lvl="1" marL="914400" rtl="0" algn="l">
              <a:lnSpc>
                <a:spcPct val="95000"/>
              </a:lnSpc>
              <a:spcBef>
                <a:spcPts val="0"/>
              </a:spcBef>
              <a:spcAft>
                <a:spcPts val="0"/>
              </a:spcAft>
              <a:buSzPts val="1800"/>
              <a:buChar char="○"/>
            </a:pPr>
            <a:r>
              <a:rPr lang="en" sz="1800"/>
              <a:t>This meant half of the semester we were unable to test hardware configurations and flight</a:t>
            </a:r>
            <a:endParaRPr sz="1800"/>
          </a:p>
          <a:p>
            <a:pPr indent="-368300" lvl="0" marL="457200" rtl="0" algn="l">
              <a:lnSpc>
                <a:spcPct val="95000"/>
              </a:lnSpc>
              <a:spcBef>
                <a:spcPts val="0"/>
              </a:spcBef>
              <a:spcAft>
                <a:spcPts val="0"/>
              </a:spcAft>
              <a:buSzPts val="2200"/>
              <a:buChar char="◉"/>
            </a:pPr>
            <a:r>
              <a:rPr lang="en" sz="2200"/>
              <a:t>Budget had to be kept low to keep the drone at an affordable cost</a:t>
            </a:r>
            <a:endParaRPr sz="2200"/>
          </a:p>
          <a:p>
            <a:pPr indent="-368300" lvl="0" marL="457200" rtl="0" algn="l">
              <a:lnSpc>
                <a:spcPct val="95000"/>
              </a:lnSpc>
              <a:spcBef>
                <a:spcPts val="0"/>
              </a:spcBef>
              <a:spcAft>
                <a:spcPts val="0"/>
              </a:spcAft>
              <a:buSzPts val="2200"/>
              <a:buChar char="◉"/>
            </a:pPr>
            <a:r>
              <a:rPr lang="en" sz="2200"/>
              <a:t>Testing could only be performed outdoors in open areas</a:t>
            </a:r>
            <a:endParaRPr sz="2200"/>
          </a:p>
          <a:p>
            <a:pPr indent="-368300" lvl="0" marL="457200" rtl="0" algn="l">
              <a:lnSpc>
                <a:spcPct val="95000"/>
              </a:lnSpc>
              <a:spcBef>
                <a:spcPts val="0"/>
              </a:spcBef>
              <a:spcAft>
                <a:spcPts val="0"/>
              </a:spcAft>
              <a:buSzPts val="2200"/>
              <a:buChar char="◉"/>
            </a:pPr>
            <a:r>
              <a:rPr lang="en" sz="2200"/>
              <a:t>Test flights delayed due to bad weather conditions</a:t>
            </a:r>
            <a:endParaRPr sz="2200"/>
          </a:p>
          <a:p>
            <a:pPr indent="-368300" lvl="0" marL="457200" rtl="0" algn="l">
              <a:lnSpc>
                <a:spcPct val="95000"/>
              </a:lnSpc>
              <a:spcBef>
                <a:spcPts val="0"/>
              </a:spcBef>
              <a:spcAft>
                <a:spcPts val="0"/>
              </a:spcAft>
              <a:buSzPts val="2200"/>
              <a:buChar char="◉"/>
            </a:pPr>
            <a:r>
              <a:rPr lang="en" sz="2200"/>
              <a:t>Multiple crashes upon </a:t>
            </a:r>
            <a:r>
              <a:rPr lang="en" sz="2200"/>
              <a:t>initial</a:t>
            </a:r>
            <a:r>
              <a:rPr lang="en" sz="2200"/>
              <a:t> testing meant we had to fix drone parts that had broke</a:t>
            </a:r>
            <a:endParaRPr sz="2200"/>
          </a:p>
        </p:txBody>
      </p:sp>
    </p:spTree>
  </p:cSld>
  <p:clrMapOvr>
    <a:masterClrMapping/>
  </p:clrMapOvr>
</p:sld>
</file>

<file path=ppt/theme/theme1.xml><?xml version="1.0" encoding="utf-8"?>
<a:theme xmlns:a="http://schemas.openxmlformats.org/drawingml/2006/main" xmlns:r="http://schemas.openxmlformats.org/officeDocument/2006/relationships" name="Othello template">
  <a:themeElements>
    <a:clrScheme name="Custom 347">
      <a:dk1>
        <a:srgbClr val="222222"/>
      </a:dk1>
      <a:lt1>
        <a:srgbClr val="FFFFFF"/>
      </a:lt1>
      <a:dk2>
        <a:srgbClr val="8B8B8B"/>
      </a:dk2>
      <a:lt2>
        <a:srgbClr val="F3F3F3"/>
      </a:lt2>
      <a:accent1>
        <a:srgbClr val="A8122A"/>
      </a:accent1>
      <a:accent2>
        <a:srgbClr val="B88A92"/>
      </a:accent2>
      <a:accent3>
        <a:srgbClr val="F5F1E0"/>
      </a:accent3>
      <a:accent4>
        <a:srgbClr val="D6CEAD"/>
      </a:accent4>
      <a:accent5>
        <a:srgbClr val="434343"/>
      </a:accent5>
      <a:accent6>
        <a:srgbClr val="B7B7B7"/>
      </a:accent6>
      <a:hlink>
        <a:srgbClr val="A8122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